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308" r:id="rId3"/>
    <p:sldId id="319" r:id="rId4"/>
    <p:sldId id="315" r:id="rId5"/>
    <p:sldId id="448" r:id="rId6"/>
    <p:sldId id="364" r:id="rId7"/>
    <p:sldId id="494" r:id="rId8"/>
    <p:sldId id="549" r:id="rId9"/>
    <p:sldId id="478" r:id="rId10"/>
    <p:sldId id="350" r:id="rId11"/>
    <p:sldId id="402" r:id="rId12"/>
    <p:sldId id="572" r:id="rId13"/>
    <p:sldId id="278" r:id="rId14"/>
    <p:sldId id="571" r:id="rId15"/>
    <p:sldId id="403" r:id="rId16"/>
    <p:sldId id="550" r:id="rId17"/>
    <p:sldId id="271" r:id="rId18"/>
    <p:sldId id="409" r:id="rId19"/>
    <p:sldId id="413" r:id="rId20"/>
    <p:sldId id="290" r:id="rId21"/>
    <p:sldId id="414" r:id="rId22"/>
    <p:sldId id="551" r:id="rId23"/>
    <p:sldId id="554" r:id="rId24"/>
    <p:sldId id="555" r:id="rId25"/>
    <p:sldId id="387" r:id="rId26"/>
    <p:sldId id="300" r:id="rId27"/>
    <p:sldId id="301" r:id="rId28"/>
    <p:sldId id="556" r:id="rId29"/>
    <p:sldId id="557" r:id="rId30"/>
    <p:sldId id="552" r:id="rId31"/>
    <p:sldId id="573" r:id="rId32"/>
    <p:sldId id="574" r:id="rId33"/>
    <p:sldId id="258" r:id="rId34"/>
    <p:sldId id="559" r:id="rId35"/>
    <p:sldId id="560" r:id="rId36"/>
    <p:sldId id="562" r:id="rId37"/>
    <p:sldId id="563" r:id="rId38"/>
    <p:sldId id="564" r:id="rId39"/>
    <p:sldId id="565" r:id="rId40"/>
    <p:sldId id="566" r:id="rId41"/>
    <p:sldId id="561" r:id="rId42"/>
    <p:sldId id="553" r:id="rId43"/>
    <p:sldId id="569" r:id="rId44"/>
    <p:sldId id="558" r:id="rId45"/>
    <p:sldId id="509" r:id="rId46"/>
    <p:sldId id="567" r:id="rId47"/>
    <p:sldId id="275" r:id="rId48"/>
    <p:sldId id="446" r:id="rId49"/>
    <p:sldId id="490" r:id="rId50"/>
    <p:sldId id="570" r:id="rId51"/>
    <p:sldId id="457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28" autoAdjust="0"/>
    <p:restoredTop sz="94660"/>
  </p:normalViewPr>
  <p:slideViewPr>
    <p:cSldViewPr snapToGrid="0">
      <p:cViewPr varScale="1">
        <p:scale>
          <a:sx n="77" d="100"/>
          <a:sy n="77" d="100"/>
        </p:scale>
        <p:origin x="6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LAO GRUESO" userId="001c07dd-8108-4f69-bf01-6ddbb2872b90" providerId="ADAL" clId="{9A50607D-6051-4E09-8ECD-7DD0D935B529}"/>
    <pc:docChg chg="undo redo custSel addSld delSld modSld sldOrd">
      <pc:chgData name="OSCAR LAO GRUESO" userId="001c07dd-8108-4f69-bf01-6ddbb2872b90" providerId="ADAL" clId="{9A50607D-6051-4E09-8ECD-7DD0D935B529}" dt="2025-06-25T12:44:11.886" v="8046" actId="20577"/>
      <pc:docMkLst>
        <pc:docMk/>
      </pc:docMkLst>
      <pc:sldChg chg="modSp">
        <pc:chgData name="OSCAR LAO GRUESO" userId="001c07dd-8108-4f69-bf01-6ddbb2872b90" providerId="ADAL" clId="{9A50607D-6051-4E09-8ECD-7DD0D935B529}" dt="2025-06-24T12:08:28.810" v="2555" actId="27636"/>
        <pc:sldMkLst>
          <pc:docMk/>
          <pc:sldMk cId="1351100640" sldId="258"/>
        </pc:sldMkLst>
        <pc:spChg chg="mod">
          <ac:chgData name="OSCAR LAO GRUESO" userId="001c07dd-8108-4f69-bf01-6ddbb2872b90" providerId="ADAL" clId="{9A50607D-6051-4E09-8ECD-7DD0D935B529}" dt="2025-06-24T12:08:28.810" v="2555" actId="27636"/>
          <ac:spMkLst>
            <pc:docMk/>
            <pc:sldMk cId="1351100640" sldId="258"/>
            <ac:spMk id="41" creationId="{EB57BA78-6608-41BA-909E-51026CB2DFC8}"/>
          </ac:spMkLst>
        </pc:spChg>
      </pc:sldChg>
      <pc:sldChg chg="del">
        <pc:chgData name="OSCAR LAO GRUESO" userId="001c07dd-8108-4f69-bf01-6ddbb2872b90" providerId="ADAL" clId="{9A50607D-6051-4E09-8ECD-7DD0D935B529}" dt="2025-06-24T13:51:40.375" v="4822" actId="2696"/>
        <pc:sldMkLst>
          <pc:docMk/>
          <pc:sldMk cId="2727154088" sldId="266"/>
        </pc:sldMkLst>
      </pc:sldChg>
      <pc:sldChg chg="del">
        <pc:chgData name="OSCAR LAO GRUESO" userId="001c07dd-8108-4f69-bf01-6ddbb2872b90" providerId="ADAL" clId="{9A50607D-6051-4E09-8ECD-7DD0D935B529}" dt="2025-06-24T13:51:40.367" v="4820" actId="2696"/>
        <pc:sldMkLst>
          <pc:docMk/>
          <pc:sldMk cId="579726242" sldId="268"/>
        </pc:sldMkLst>
      </pc:sldChg>
      <pc:sldChg chg="del">
        <pc:chgData name="OSCAR LAO GRUESO" userId="001c07dd-8108-4f69-bf01-6ddbb2872b90" providerId="ADAL" clId="{9A50607D-6051-4E09-8ECD-7DD0D935B529}" dt="2025-06-24T13:51:40.455" v="4832" actId="2696"/>
        <pc:sldMkLst>
          <pc:docMk/>
          <pc:sldMk cId="3503180427" sldId="269"/>
        </pc:sldMkLst>
      </pc:sldChg>
      <pc:sldChg chg="del">
        <pc:chgData name="OSCAR LAO GRUESO" userId="001c07dd-8108-4f69-bf01-6ddbb2872b90" providerId="ADAL" clId="{9A50607D-6051-4E09-8ECD-7DD0D935B529}" dt="2025-06-24T13:51:40.452" v="4831" actId="2696"/>
        <pc:sldMkLst>
          <pc:docMk/>
          <pc:sldMk cId="4278364509" sldId="270"/>
        </pc:sldMkLst>
      </pc:sldChg>
      <pc:sldChg chg="del">
        <pc:chgData name="OSCAR LAO GRUESO" userId="001c07dd-8108-4f69-bf01-6ddbb2872b90" providerId="ADAL" clId="{9A50607D-6051-4E09-8ECD-7DD0D935B529}" dt="2025-06-24T06:24:24.585" v="7" actId="2696"/>
        <pc:sldMkLst>
          <pc:docMk/>
          <pc:sldMk cId="2031966795" sldId="272"/>
        </pc:sldMkLst>
      </pc:sldChg>
      <pc:sldChg chg="addSp modSp">
        <pc:chgData name="OSCAR LAO GRUESO" userId="001c07dd-8108-4f69-bf01-6ddbb2872b90" providerId="ADAL" clId="{9A50607D-6051-4E09-8ECD-7DD0D935B529}" dt="2025-06-25T10:07:32.865" v="7617" actId="20577"/>
        <pc:sldMkLst>
          <pc:docMk/>
          <pc:sldMk cId="139984000" sldId="278"/>
        </pc:sldMkLst>
        <pc:spChg chg="add mod">
          <ac:chgData name="OSCAR LAO GRUESO" userId="001c07dd-8108-4f69-bf01-6ddbb2872b90" providerId="ADAL" clId="{9A50607D-6051-4E09-8ECD-7DD0D935B529}" dt="2025-06-25T10:06:15.071" v="7486" actId="1036"/>
          <ac:spMkLst>
            <pc:docMk/>
            <pc:sldMk cId="139984000" sldId="278"/>
            <ac:spMk id="5" creationId="{EF779DF9-DA35-4F9D-81EB-6BDF5367DF82}"/>
          </ac:spMkLst>
        </pc:spChg>
        <pc:spChg chg="add mod">
          <ac:chgData name="OSCAR LAO GRUESO" userId="001c07dd-8108-4f69-bf01-6ddbb2872b90" providerId="ADAL" clId="{9A50607D-6051-4E09-8ECD-7DD0D935B529}" dt="2025-06-25T10:07:32.865" v="7617" actId="20577"/>
          <ac:spMkLst>
            <pc:docMk/>
            <pc:sldMk cId="139984000" sldId="278"/>
            <ac:spMk id="61" creationId="{928C593E-D9B8-4299-B30D-99057D23BCEE}"/>
          </ac:spMkLst>
        </pc:spChg>
        <pc:spChg chg="mod">
          <ac:chgData name="OSCAR LAO GRUESO" userId="001c07dd-8108-4f69-bf01-6ddbb2872b90" providerId="ADAL" clId="{9A50607D-6051-4E09-8ECD-7DD0D935B529}" dt="2025-06-24T14:08:09.973" v="7280" actId="27636"/>
          <ac:spMkLst>
            <pc:docMk/>
            <pc:sldMk cId="139984000" sldId="278"/>
            <ac:spMk id="63" creationId="{00000000-0000-0000-0000-000000000000}"/>
          </ac:spMkLst>
        </pc:spChg>
      </pc:sldChg>
      <pc:sldChg chg="del">
        <pc:chgData name="OSCAR LAO GRUESO" userId="001c07dd-8108-4f69-bf01-6ddbb2872b90" providerId="ADAL" clId="{9A50607D-6051-4E09-8ECD-7DD0D935B529}" dt="2025-06-24T13:51:40.351" v="4818" actId="2696"/>
        <pc:sldMkLst>
          <pc:docMk/>
          <pc:sldMk cId="3156398689" sldId="288"/>
        </pc:sldMkLst>
      </pc:sldChg>
      <pc:sldChg chg="del">
        <pc:chgData name="OSCAR LAO GRUESO" userId="001c07dd-8108-4f69-bf01-6ddbb2872b90" providerId="ADAL" clId="{9A50607D-6051-4E09-8ECD-7DD0D935B529}" dt="2025-06-24T13:51:40.587" v="4841" actId="2696"/>
        <pc:sldMkLst>
          <pc:docMk/>
          <pc:sldMk cId="3160101341" sldId="289"/>
        </pc:sldMkLst>
      </pc:sldChg>
      <pc:sldChg chg="modSp ord">
        <pc:chgData name="OSCAR LAO GRUESO" userId="001c07dd-8108-4f69-bf01-6ddbb2872b90" providerId="ADAL" clId="{9A50607D-6051-4E09-8ECD-7DD0D935B529}" dt="2025-06-24T10:03:31.177" v="1874" actId="1076"/>
        <pc:sldMkLst>
          <pc:docMk/>
          <pc:sldMk cId="376535339" sldId="300"/>
        </pc:sldMkLst>
        <pc:spChg chg="mod">
          <ac:chgData name="OSCAR LAO GRUESO" userId="001c07dd-8108-4f69-bf01-6ddbb2872b90" providerId="ADAL" clId="{9A50607D-6051-4E09-8ECD-7DD0D935B529}" dt="2025-06-24T10:03:31.177" v="1874" actId="1076"/>
          <ac:spMkLst>
            <pc:docMk/>
            <pc:sldMk cId="376535339" sldId="300"/>
            <ac:spMk id="2" creationId="{00000000-0000-0000-0000-000000000000}"/>
          </ac:spMkLst>
        </pc:spChg>
      </pc:sldChg>
      <pc:sldChg chg="ord">
        <pc:chgData name="OSCAR LAO GRUESO" userId="001c07dd-8108-4f69-bf01-6ddbb2872b90" providerId="ADAL" clId="{9A50607D-6051-4E09-8ECD-7DD0D935B529}" dt="2025-06-24T10:00:23.730" v="1602"/>
        <pc:sldMkLst>
          <pc:docMk/>
          <pc:sldMk cId="506478975" sldId="301"/>
        </pc:sldMkLst>
      </pc:sldChg>
      <pc:sldChg chg="del">
        <pc:chgData name="OSCAR LAO GRUESO" userId="001c07dd-8108-4f69-bf01-6ddbb2872b90" providerId="ADAL" clId="{9A50607D-6051-4E09-8ECD-7DD0D935B529}" dt="2025-06-24T13:51:40.372" v="4821" actId="2696"/>
        <pc:sldMkLst>
          <pc:docMk/>
          <pc:sldMk cId="3327276648" sldId="313"/>
        </pc:sldMkLst>
      </pc:sldChg>
      <pc:sldChg chg="del">
        <pc:chgData name="OSCAR LAO GRUESO" userId="001c07dd-8108-4f69-bf01-6ddbb2872b90" providerId="ADAL" clId="{9A50607D-6051-4E09-8ECD-7DD0D935B529}" dt="2025-06-24T13:51:40.442" v="4830" actId="2696"/>
        <pc:sldMkLst>
          <pc:docMk/>
          <pc:sldMk cId="1291743417" sldId="317"/>
        </pc:sldMkLst>
      </pc:sldChg>
      <pc:sldChg chg="del">
        <pc:chgData name="OSCAR LAO GRUESO" userId="001c07dd-8108-4f69-bf01-6ddbb2872b90" providerId="ADAL" clId="{9A50607D-6051-4E09-8ECD-7DD0D935B529}" dt="2025-06-24T13:51:40.398" v="4825" actId="2696"/>
        <pc:sldMkLst>
          <pc:docMk/>
          <pc:sldMk cId="1738957346" sldId="325"/>
        </pc:sldMkLst>
      </pc:sldChg>
      <pc:sldChg chg="del">
        <pc:chgData name="OSCAR LAO GRUESO" userId="001c07dd-8108-4f69-bf01-6ddbb2872b90" providerId="ADAL" clId="{9A50607D-6051-4E09-8ECD-7DD0D935B529}" dt="2025-06-24T13:51:40.407" v="4826" actId="2696"/>
        <pc:sldMkLst>
          <pc:docMk/>
          <pc:sldMk cId="3903801606" sldId="326"/>
        </pc:sldMkLst>
      </pc:sldChg>
      <pc:sldChg chg="del">
        <pc:chgData name="OSCAR LAO GRUESO" userId="001c07dd-8108-4f69-bf01-6ddbb2872b90" providerId="ADAL" clId="{9A50607D-6051-4E09-8ECD-7DD0D935B529}" dt="2025-06-24T13:51:40.417" v="4827" actId="2696"/>
        <pc:sldMkLst>
          <pc:docMk/>
          <pc:sldMk cId="1982396388" sldId="327"/>
        </pc:sldMkLst>
      </pc:sldChg>
      <pc:sldChg chg="del">
        <pc:chgData name="OSCAR LAO GRUESO" userId="001c07dd-8108-4f69-bf01-6ddbb2872b90" providerId="ADAL" clId="{9A50607D-6051-4E09-8ECD-7DD0D935B529}" dt="2025-06-24T13:51:40.428" v="4828" actId="2696"/>
        <pc:sldMkLst>
          <pc:docMk/>
          <pc:sldMk cId="391887394" sldId="328"/>
        </pc:sldMkLst>
      </pc:sldChg>
      <pc:sldChg chg="del">
        <pc:chgData name="OSCAR LAO GRUESO" userId="001c07dd-8108-4f69-bf01-6ddbb2872b90" providerId="ADAL" clId="{9A50607D-6051-4E09-8ECD-7DD0D935B529}" dt="2025-06-24T06:23:48.975" v="1" actId="2696"/>
        <pc:sldMkLst>
          <pc:docMk/>
          <pc:sldMk cId="2688209635" sldId="354"/>
        </pc:sldMkLst>
      </pc:sldChg>
      <pc:sldChg chg="del">
        <pc:chgData name="OSCAR LAO GRUESO" userId="001c07dd-8108-4f69-bf01-6ddbb2872b90" providerId="ADAL" clId="{9A50607D-6051-4E09-8ECD-7DD0D935B529}" dt="2025-06-24T06:23:48.985" v="2" actId="2696"/>
        <pc:sldMkLst>
          <pc:docMk/>
          <pc:sldMk cId="454050001" sldId="355"/>
        </pc:sldMkLst>
      </pc:sldChg>
      <pc:sldChg chg="del">
        <pc:chgData name="OSCAR LAO GRUESO" userId="001c07dd-8108-4f69-bf01-6ddbb2872b90" providerId="ADAL" clId="{9A50607D-6051-4E09-8ECD-7DD0D935B529}" dt="2025-06-24T13:51:40.358" v="4819" actId="2696"/>
        <pc:sldMkLst>
          <pc:docMk/>
          <pc:sldMk cId="2910831719" sldId="365"/>
        </pc:sldMkLst>
      </pc:sldChg>
      <pc:sldChg chg="del">
        <pc:chgData name="OSCAR LAO GRUESO" userId="001c07dd-8108-4f69-bf01-6ddbb2872b90" providerId="ADAL" clId="{9A50607D-6051-4E09-8ECD-7DD0D935B529}" dt="2025-06-24T13:51:40.388" v="4824" actId="2696"/>
        <pc:sldMkLst>
          <pc:docMk/>
          <pc:sldMk cId="3700486611" sldId="367"/>
        </pc:sldMkLst>
      </pc:sldChg>
      <pc:sldChg chg="del">
        <pc:chgData name="OSCAR LAO GRUESO" userId="001c07dd-8108-4f69-bf01-6ddbb2872b90" providerId="ADAL" clId="{9A50607D-6051-4E09-8ECD-7DD0D935B529}" dt="2025-06-24T13:51:40.432" v="4829" actId="2696"/>
        <pc:sldMkLst>
          <pc:docMk/>
          <pc:sldMk cId="3388012834" sldId="368"/>
        </pc:sldMkLst>
      </pc:sldChg>
      <pc:sldChg chg="del">
        <pc:chgData name="OSCAR LAO GRUESO" userId="001c07dd-8108-4f69-bf01-6ddbb2872b90" providerId="ADAL" clId="{9A50607D-6051-4E09-8ECD-7DD0D935B529}" dt="2025-06-24T13:51:40.380" v="4823" actId="2696"/>
        <pc:sldMkLst>
          <pc:docMk/>
          <pc:sldMk cId="1505562859" sldId="369"/>
        </pc:sldMkLst>
      </pc:sldChg>
      <pc:sldChg chg="del">
        <pc:chgData name="OSCAR LAO GRUESO" userId="001c07dd-8108-4f69-bf01-6ddbb2872b90" providerId="ADAL" clId="{9A50607D-6051-4E09-8ECD-7DD0D935B529}" dt="2025-06-24T13:51:40.487" v="4833" actId="2696"/>
        <pc:sldMkLst>
          <pc:docMk/>
          <pc:sldMk cId="1168912592" sldId="371"/>
        </pc:sldMkLst>
      </pc:sldChg>
      <pc:sldChg chg="del">
        <pc:chgData name="OSCAR LAO GRUESO" userId="001c07dd-8108-4f69-bf01-6ddbb2872b90" providerId="ADAL" clId="{9A50607D-6051-4E09-8ECD-7DD0D935B529}" dt="2025-06-24T13:51:40.565" v="4834" actId="2696"/>
        <pc:sldMkLst>
          <pc:docMk/>
          <pc:sldMk cId="1962854737" sldId="372"/>
        </pc:sldMkLst>
      </pc:sldChg>
      <pc:sldChg chg="del">
        <pc:chgData name="OSCAR LAO GRUESO" userId="001c07dd-8108-4f69-bf01-6ddbb2872b90" providerId="ADAL" clId="{9A50607D-6051-4E09-8ECD-7DD0D935B529}" dt="2025-06-24T13:51:40.569" v="4835" actId="2696"/>
        <pc:sldMkLst>
          <pc:docMk/>
          <pc:sldMk cId="1200927431" sldId="378"/>
        </pc:sldMkLst>
      </pc:sldChg>
      <pc:sldChg chg="del">
        <pc:chgData name="OSCAR LAO GRUESO" userId="001c07dd-8108-4f69-bf01-6ddbb2872b90" providerId="ADAL" clId="{9A50607D-6051-4E09-8ECD-7DD0D935B529}" dt="2025-06-24T13:51:40.571" v="4836" actId="2696"/>
        <pc:sldMkLst>
          <pc:docMk/>
          <pc:sldMk cId="3608696284" sldId="380"/>
        </pc:sldMkLst>
      </pc:sldChg>
      <pc:sldChg chg="del">
        <pc:chgData name="OSCAR LAO GRUESO" userId="001c07dd-8108-4f69-bf01-6ddbb2872b90" providerId="ADAL" clId="{9A50607D-6051-4E09-8ECD-7DD0D935B529}" dt="2025-06-24T13:51:40.575" v="4837" actId="2696"/>
        <pc:sldMkLst>
          <pc:docMk/>
          <pc:sldMk cId="4180787512" sldId="381"/>
        </pc:sldMkLst>
      </pc:sldChg>
      <pc:sldChg chg="del">
        <pc:chgData name="OSCAR LAO GRUESO" userId="001c07dd-8108-4f69-bf01-6ddbb2872b90" providerId="ADAL" clId="{9A50607D-6051-4E09-8ECD-7DD0D935B529}" dt="2025-06-24T13:51:40.579" v="4838" actId="2696"/>
        <pc:sldMkLst>
          <pc:docMk/>
          <pc:sldMk cId="1468478371" sldId="382"/>
        </pc:sldMkLst>
      </pc:sldChg>
      <pc:sldChg chg="del">
        <pc:chgData name="OSCAR LAO GRUESO" userId="001c07dd-8108-4f69-bf01-6ddbb2872b90" providerId="ADAL" clId="{9A50607D-6051-4E09-8ECD-7DD0D935B529}" dt="2025-06-24T13:51:40.582" v="4839" actId="2696"/>
        <pc:sldMkLst>
          <pc:docMk/>
          <pc:sldMk cId="413903914" sldId="383"/>
        </pc:sldMkLst>
      </pc:sldChg>
      <pc:sldChg chg="del">
        <pc:chgData name="OSCAR LAO GRUESO" userId="001c07dd-8108-4f69-bf01-6ddbb2872b90" providerId="ADAL" clId="{9A50607D-6051-4E09-8ECD-7DD0D935B529}" dt="2025-06-24T13:51:40.585" v="4840" actId="2696"/>
        <pc:sldMkLst>
          <pc:docMk/>
          <pc:sldMk cId="2877309326" sldId="384"/>
        </pc:sldMkLst>
      </pc:sldChg>
      <pc:sldChg chg="addSp delSp modSp ord">
        <pc:chgData name="OSCAR LAO GRUESO" userId="001c07dd-8108-4f69-bf01-6ddbb2872b90" providerId="ADAL" clId="{9A50607D-6051-4E09-8ECD-7DD0D935B529}" dt="2025-06-24T10:03:24.413" v="1873" actId="20577"/>
        <pc:sldMkLst>
          <pc:docMk/>
          <pc:sldMk cId="1283123635" sldId="387"/>
        </pc:sldMkLst>
        <pc:spChg chg="mod">
          <ac:chgData name="OSCAR LAO GRUESO" userId="001c07dd-8108-4f69-bf01-6ddbb2872b90" providerId="ADAL" clId="{9A50607D-6051-4E09-8ECD-7DD0D935B529}" dt="2025-06-24T10:03:24.413" v="1873" actId="20577"/>
          <ac:spMkLst>
            <pc:docMk/>
            <pc:sldMk cId="1283123635" sldId="387"/>
            <ac:spMk id="2" creationId="{00000000-0000-0000-0000-000000000000}"/>
          </ac:spMkLst>
        </pc:spChg>
        <pc:spChg chg="add del mod">
          <ac:chgData name="OSCAR LAO GRUESO" userId="001c07dd-8108-4f69-bf01-6ddbb2872b90" providerId="ADAL" clId="{9A50607D-6051-4E09-8ECD-7DD0D935B529}" dt="2025-06-24T10:02:25.048" v="1749" actId="478"/>
          <ac:spMkLst>
            <pc:docMk/>
            <pc:sldMk cId="1283123635" sldId="387"/>
            <ac:spMk id="3" creationId="{628CDDD0-E850-4D35-85FA-7B687226338B}"/>
          </ac:spMkLst>
        </pc:spChg>
      </pc:sldChg>
      <pc:sldChg chg="del">
        <pc:chgData name="OSCAR LAO GRUESO" userId="001c07dd-8108-4f69-bf01-6ddbb2872b90" providerId="ADAL" clId="{9A50607D-6051-4E09-8ECD-7DD0D935B529}" dt="2025-06-24T13:51:40.591" v="4842" actId="2696"/>
        <pc:sldMkLst>
          <pc:docMk/>
          <pc:sldMk cId="4126814649" sldId="388"/>
        </pc:sldMkLst>
      </pc:sldChg>
      <pc:sldChg chg="del">
        <pc:chgData name="OSCAR LAO GRUESO" userId="001c07dd-8108-4f69-bf01-6ddbb2872b90" providerId="ADAL" clId="{9A50607D-6051-4E09-8ECD-7DD0D935B529}" dt="2025-06-24T13:51:40.336" v="4816" actId="2696"/>
        <pc:sldMkLst>
          <pc:docMk/>
          <pc:sldMk cId="813071198" sldId="389"/>
        </pc:sldMkLst>
      </pc:sldChg>
      <pc:sldChg chg="del">
        <pc:chgData name="OSCAR LAO GRUESO" userId="001c07dd-8108-4f69-bf01-6ddbb2872b90" providerId="ADAL" clId="{9A50607D-6051-4E09-8ECD-7DD0D935B529}" dt="2025-06-24T06:29:03.600" v="157" actId="2696"/>
        <pc:sldMkLst>
          <pc:docMk/>
          <pc:sldMk cId="2432025506" sldId="393"/>
        </pc:sldMkLst>
      </pc:sldChg>
      <pc:sldChg chg="del">
        <pc:chgData name="OSCAR LAO GRUESO" userId="001c07dd-8108-4f69-bf01-6ddbb2872b90" providerId="ADAL" clId="{9A50607D-6051-4E09-8ECD-7DD0D935B529}" dt="2025-06-24T06:29:03.606" v="158" actId="2696"/>
        <pc:sldMkLst>
          <pc:docMk/>
          <pc:sldMk cId="544411226" sldId="394"/>
        </pc:sldMkLst>
      </pc:sldChg>
      <pc:sldChg chg="del">
        <pc:chgData name="OSCAR LAO GRUESO" userId="001c07dd-8108-4f69-bf01-6ddbb2872b90" providerId="ADAL" clId="{9A50607D-6051-4E09-8ECD-7DD0D935B529}" dt="2025-06-24T06:29:03.617" v="159" actId="2696"/>
        <pc:sldMkLst>
          <pc:docMk/>
          <pc:sldMk cId="4186081562" sldId="396"/>
        </pc:sldMkLst>
      </pc:sldChg>
      <pc:sldChg chg="del">
        <pc:chgData name="OSCAR LAO GRUESO" userId="001c07dd-8108-4f69-bf01-6ddbb2872b90" providerId="ADAL" clId="{9A50607D-6051-4E09-8ECD-7DD0D935B529}" dt="2025-06-24T06:29:03.699" v="160" actId="2696"/>
        <pc:sldMkLst>
          <pc:docMk/>
          <pc:sldMk cId="3325460186" sldId="397"/>
        </pc:sldMkLst>
      </pc:sldChg>
      <pc:sldChg chg="del">
        <pc:chgData name="OSCAR LAO GRUESO" userId="001c07dd-8108-4f69-bf01-6ddbb2872b90" providerId="ADAL" clId="{9A50607D-6051-4E09-8ECD-7DD0D935B529}" dt="2025-06-24T06:29:03.782" v="161" actId="2696"/>
        <pc:sldMkLst>
          <pc:docMk/>
          <pc:sldMk cId="2886058607" sldId="398"/>
        </pc:sldMkLst>
      </pc:sldChg>
      <pc:sldChg chg="del">
        <pc:chgData name="OSCAR LAO GRUESO" userId="001c07dd-8108-4f69-bf01-6ddbb2872b90" providerId="ADAL" clId="{9A50607D-6051-4E09-8ECD-7DD0D935B529}" dt="2025-06-24T06:29:03.790" v="162" actId="2696"/>
        <pc:sldMkLst>
          <pc:docMk/>
          <pc:sldMk cId="2961756862" sldId="399"/>
        </pc:sldMkLst>
      </pc:sldChg>
      <pc:sldChg chg="del">
        <pc:chgData name="OSCAR LAO GRUESO" userId="001c07dd-8108-4f69-bf01-6ddbb2872b90" providerId="ADAL" clId="{9A50607D-6051-4E09-8ECD-7DD0D935B529}" dt="2025-06-24T06:29:03.797" v="163" actId="2696"/>
        <pc:sldMkLst>
          <pc:docMk/>
          <pc:sldMk cId="3814430219" sldId="400"/>
        </pc:sldMkLst>
      </pc:sldChg>
      <pc:sldChg chg="addSp delSp modSp">
        <pc:chgData name="OSCAR LAO GRUESO" userId="001c07dd-8108-4f69-bf01-6ddbb2872b90" providerId="ADAL" clId="{9A50607D-6051-4E09-8ECD-7DD0D935B529}" dt="2025-06-25T10:05:21.648" v="7398" actId="207"/>
        <pc:sldMkLst>
          <pc:docMk/>
          <pc:sldMk cId="2702922472" sldId="402"/>
        </pc:sldMkLst>
        <pc:spChg chg="add del mod">
          <ac:chgData name="OSCAR LAO GRUESO" userId="001c07dd-8108-4f69-bf01-6ddbb2872b90" providerId="ADAL" clId="{9A50607D-6051-4E09-8ECD-7DD0D935B529}" dt="2025-06-25T10:05:21.648" v="7398" actId="207"/>
          <ac:spMkLst>
            <pc:docMk/>
            <pc:sldMk cId="2702922472" sldId="402"/>
            <ac:spMk id="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5T10:05:08.002" v="7395" actId="478"/>
          <ac:spMkLst>
            <pc:docMk/>
            <pc:sldMk cId="2702922472" sldId="402"/>
            <ac:spMk id="4" creationId="{00000000-0000-0000-0000-000000000000}"/>
          </ac:spMkLst>
        </pc:spChg>
        <pc:spChg chg="add del mod">
          <ac:chgData name="OSCAR LAO GRUESO" userId="001c07dd-8108-4f69-bf01-6ddbb2872b90" providerId="ADAL" clId="{9A50607D-6051-4E09-8ECD-7DD0D935B529}" dt="2025-06-25T10:05:13.093" v="7397" actId="478"/>
          <ac:spMkLst>
            <pc:docMk/>
            <pc:sldMk cId="2702922472" sldId="402"/>
            <ac:spMk id="6" creationId="{3041DB1B-91E3-492C-AEBB-4EFE623C7033}"/>
          </ac:spMkLst>
        </pc:spChg>
      </pc:sldChg>
      <pc:sldChg chg="del">
        <pc:chgData name="OSCAR LAO GRUESO" userId="001c07dd-8108-4f69-bf01-6ddbb2872b90" providerId="ADAL" clId="{9A50607D-6051-4E09-8ECD-7DD0D935B529}" dt="2025-06-24T06:24:24.484" v="3" actId="2696"/>
        <pc:sldMkLst>
          <pc:docMk/>
          <pc:sldMk cId="282843504" sldId="404"/>
        </pc:sldMkLst>
      </pc:sldChg>
      <pc:sldChg chg="del">
        <pc:chgData name="OSCAR LAO GRUESO" userId="001c07dd-8108-4f69-bf01-6ddbb2872b90" providerId="ADAL" clId="{9A50607D-6051-4E09-8ECD-7DD0D935B529}" dt="2025-06-24T06:24:24.522" v="4" actId="2696"/>
        <pc:sldMkLst>
          <pc:docMk/>
          <pc:sldMk cId="1010123427" sldId="405"/>
        </pc:sldMkLst>
      </pc:sldChg>
      <pc:sldChg chg="del">
        <pc:chgData name="OSCAR LAO GRUESO" userId="001c07dd-8108-4f69-bf01-6ddbb2872b90" providerId="ADAL" clId="{9A50607D-6051-4E09-8ECD-7DD0D935B529}" dt="2025-06-24T06:24:24.542" v="5" actId="2696"/>
        <pc:sldMkLst>
          <pc:docMk/>
          <pc:sldMk cId="247213731" sldId="406"/>
        </pc:sldMkLst>
      </pc:sldChg>
      <pc:sldChg chg="del">
        <pc:chgData name="OSCAR LAO GRUESO" userId="001c07dd-8108-4f69-bf01-6ddbb2872b90" providerId="ADAL" clId="{9A50607D-6051-4E09-8ECD-7DD0D935B529}" dt="2025-06-24T06:24:24.575" v="6" actId="2696"/>
        <pc:sldMkLst>
          <pc:docMk/>
          <pc:sldMk cId="2586558680" sldId="407"/>
        </pc:sldMkLst>
      </pc:sldChg>
      <pc:sldChg chg="del">
        <pc:chgData name="OSCAR LAO GRUESO" userId="001c07dd-8108-4f69-bf01-6ddbb2872b90" providerId="ADAL" clId="{9A50607D-6051-4E09-8ECD-7DD0D935B529}" dt="2025-06-24T06:24:30.114" v="8" actId="2696"/>
        <pc:sldMkLst>
          <pc:docMk/>
          <pc:sldMk cId="592210548" sldId="408"/>
        </pc:sldMkLst>
      </pc:sldChg>
      <pc:sldChg chg="modSp">
        <pc:chgData name="OSCAR LAO GRUESO" userId="001c07dd-8108-4f69-bf01-6ddbb2872b90" providerId="ADAL" clId="{9A50607D-6051-4E09-8ECD-7DD0D935B529}" dt="2025-06-24T06:25:00.384" v="72" actId="114"/>
        <pc:sldMkLst>
          <pc:docMk/>
          <pc:sldMk cId="2943603743" sldId="409"/>
        </pc:sldMkLst>
        <pc:spChg chg="mod">
          <ac:chgData name="OSCAR LAO GRUESO" userId="001c07dd-8108-4f69-bf01-6ddbb2872b90" providerId="ADAL" clId="{9A50607D-6051-4E09-8ECD-7DD0D935B529}" dt="2025-06-24T06:25:00.384" v="72" actId="114"/>
          <ac:spMkLst>
            <pc:docMk/>
            <pc:sldMk cId="2943603743" sldId="409"/>
            <ac:spMk id="2" creationId="{00000000-0000-0000-0000-000000000000}"/>
          </ac:spMkLst>
        </pc:spChg>
      </pc:sldChg>
      <pc:sldChg chg="del">
        <pc:chgData name="OSCAR LAO GRUESO" userId="001c07dd-8108-4f69-bf01-6ddbb2872b90" providerId="ADAL" clId="{9A50607D-6051-4E09-8ECD-7DD0D935B529}" dt="2025-06-24T06:25:07.637" v="73" actId="2696"/>
        <pc:sldMkLst>
          <pc:docMk/>
          <pc:sldMk cId="4171958091" sldId="410"/>
        </pc:sldMkLst>
      </pc:sldChg>
      <pc:sldChg chg="del">
        <pc:chgData name="OSCAR LAO GRUESO" userId="001c07dd-8108-4f69-bf01-6ddbb2872b90" providerId="ADAL" clId="{9A50607D-6051-4E09-8ECD-7DD0D935B529}" dt="2025-06-24T06:25:07.654" v="74" actId="2696"/>
        <pc:sldMkLst>
          <pc:docMk/>
          <pc:sldMk cId="2818254760" sldId="411"/>
        </pc:sldMkLst>
      </pc:sldChg>
      <pc:sldChg chg="del">
        <pc:chgData name="OSCAR LAO GRUESO" userId="001c07dd-8108-4f69-bf01-6ddbb2872b90" providerId="ADAL" clId="{9A50607D-6051-4E09-8ECD-7DD0D935B529}" dt="2025-06-24T13:51:40.339" v="4817" actId="2696"/>
        <pc:sldMkLst>
          <pc:docMk/>
          <pc:sldMk cId="2782301917" sldId="415"/>
        </pc:sldMkLst>
      </pc:sldChg>
      <pc:sldChg chg="del">
        <pc:chgData name="OSCAR LAO GRUESO" userId="001c07dd-8108-4f69-bf01-6ddbb2872b90" providerId="ADAL" clId="{9A50607D-6051-4E09-8ECD-7DD0D935B529}" dt="2025-06-24T06:23:48.965" v="0" actId="2696"/>
        <pc:sldMkLst>
          <pc:docMk/>
          <pc:sldMk cId="219287719" sldId="479"/>
        </pc:sldMkLst>
      </pc:sldChg>
      <pc:sldChg chg="modSp">
        <pc:chgData name="OSCAR LAO GRUESO" userId="001c07dd-8108-4f69-bf01-6ddbb2872b90" providerId="ADAL" clId="{9A50607D-6051-4E09-8ECD-7DD0D935B529}" dt="2025-06-24T14:12:33.246" v="7324" actId="6549"/>
        <pc:sldMkLst>
          <pc:docMk/>
          <pc:sldMk cId="0" sldId="490"/>
        </pc:sldMkLst>
        <pc:spChg chg="mod">
          <ac:chgData name="OSCAR LAO GRUESO" userId="001c07dd-8108-4f69-bf01-6ddbb2872b90" providerId="ADAL" clId="{9A50607D-6051-4E09-8ECD-7DD0D935B529}" dt="2025-06-24T14:12:33.246" v="7324" actId="6549"/>
          <ac:spMkLst>
            <pc:docMk/>
            <pc:sldMk cId="0" sldId="490"/>
            <ac:spMk id="2" creationId="{00000000-0000-0000-0000-000000000000}"/>
          </ac:spMkLst>
        </pc:spChg>
      </pc:sldChg>
      <pc:sldChg chg="modSp">
        <pc:chgData name="OSCAR LAO GRUESO" userId="001c07dd-8108-4f69-bf01-6ddbb2872b90" providerId="ADAL" clId="{9A50607D-6051-4E09-8ECD-7DD0D935B529}" dt="2025-06-24T13:40:06.585" v="4701" actId="20577"/>
        <pc:sldMkLst>
          <pc:docMk/>
          <pc:sldMk cId="0" sldId="509"/>
        </pc:sldMkLst>
        <pc:spChg chg="mod">
          <ac:chgData name="OSCAR LAO GRUESO" userId="001c07dd-8108-4f69-bf01-6ddbb2872b90" providerId="ADAL" clId="{9A50607D-6051-4E09-8ECD-7DD0D935B529}" dt="2025-06-24T13:40:06.585" v="4701" actId="20577"/>
          <ac:spMkLst>
            <pc:docMk/>
            <pc:sldMk cId="0" sldId="509"/>
            <ac:spMk id="6" creationId="{00000000-0000-0000-0000-000000000000}"/>
          </ac:spMkLst>
        </pc:spChg>
      </pc:sldChg>
      <pc:sldChg chg="ord">
        <pc:chgData name="OSCAR LAO GRUESO" userId="001c07dd-8108-4f69-bf01-6ddbb2872b90" providerId="ADAL" clId="{9A50607D-6051-4E09-8ECD-7DD0D935B529}" dt="2025-06-24T06:25:55.966" v="75"/>
        <pc:sldMkLst>
          <pc:docMk/>
          <pc:sldMk cId="641662172" sldId="550"/>
        </pc:sldMkLst>
      </pc:sldChg>
      <pc:sldChg chg="addSp delSp modSp">
        <pc:chgData name="OSCAR LAO GRUESO" userId="001c07dd-8108-4f69-bf01-6ddbb2872b90" providerId="ADAL" clId="{9A50607D-6051-4E09-8ECD-7DD0D935B529}" dt="2025-06-24T09:45:49.183" v="905" actId="1035"/>
        <pc:sldMkLst>
          <pc:docMk/>
          <pc:sldMk cId="1979188423" sldId="551"/>
        </pc:sldMkLst>
        <pc:spChg chg="mod">
          <ac:chgData name="OSCAR LAO GRUESO" userId="001c07dd-8108-4f69-bf01-6ddbb2872b90" providerId="ADAL" clId="{9A50607D-6051-4E09-8ECD-7DD0D935B529}" dt="2025-06-24T06:26:29.703" v="95" actId="20577"/>
          <ac:spMkLst>
            <pc:docMk/>
            <pc:sldMk cId="1979188423" sldId="551"/>
            <ac:spMk id="2" creationId="{96F8C45D-A01B-4664-9CAE-E5E09C751F7C}"/>
          </ac:spMkLst>
        </pc:spChg>
        <pc:spChg chg="del">
          <ac:chgData name="OSCAR LAO GRUESO" userId="001c07dd-8108-4f69-bf01-6ddbb2872b90" providerId="ADAL" clId="{9A50607D-6051-4E09-8ECD-7DD0D935B529}" dt="2025-06-24T06:26:17.518" v="76" actId="478"/>
          <ac:spMkLst>
            <pc:docMk/>
            <pc:sldMk cId="1979188423" sldId="551"/>
            <ac:spMk id="3" creationId="{39EC13BF-F939-4A00-8958-E4169443605F}"/>
          </ac:spMkLst>
        </pc:spChg>
        <pc:spChg chg="add mod">
          <ac:chgData name="OSCAR LAO GRUESO" userId="001c07dd-8108-4f69-bf01-6ddbb2872b90" providerId="ADAL" clId="{9A50607D-6051-4E09-8ECD-7DD0D935B529}" dt="2025-06-24T09:41:13.123" v="841" actId="2085"/>
          <ac:spMkLst>
            <pc:docMk/>
            <pc:sldMk cId="1979188423" sldId="551"/>
            <ac:spMk id="4" creationId="{298F377A-DD63-46DA-A4BA-C2F2EE41C77B}"/>
          </ac:spMkLst>
        </pc:spChg>
        <pc:spChg chg="add mod">
          <ac:chgData name="OSCAR LAO GRUESO" userId="001c07dd-8108-4f69-bf01-6ddbb2872b90" providerId="ADAL" clId="{9A50607D-6051-4E09-8ECD-7DD0D935B529}" dt="2025-06-24T09:41:21.470" v="843" actId="207"/>
          <ac:spMkLst>
            <pc:docMk/>
            <pc:sldMk cId="1979188423" sldId="551"/>
            <ac:spMk id="5" creationId="{6D598412-BD01-4BA9-9033-AC1DDDFA69E3}"/>
          </ac:spMkLst>
        </pc:spChg>
        <pc:spChg chg="add mod">
          <ac:chgData name="OSCAR LAO GRUESO" userId="001c07dd-8108-4f69-bf01-6ddbb2872b90" providerId="ADAL" clId="{9A50607D-6051-4E09-8ECD-7DD0D935B529}" dt="2025-06-24T09:42:19.626" v="881" actId="207"/>
          <ac:spMkLst>
            <pc:docMk/>
            <pc:sldMk cId="1979188423" sldId="551"/>
            <ac:spMk id="6" creationId="{7146FB92-A4AA-415A-A901-5DB19976BA18}"/>
          </ac:spMkLst>
        </pc:spChg>
        <pc:spChg chg="add mod">
          <ac:chgData name="OSCAR LAO GRUESO" userId="001c07dd-8108-4f69-bf01-6ddbb2872b90" providerId="ADAL" clId="{9A50607D-6051-4E09-8ECD-7DD0D935B529}" dt="2025-06-24T06:42:15.525" v="622" actId="1035"/>
          <ac:spMkLst>
            <pc:docMk/>
            <pc:sldMk cId="1979188423" sldId="551"/>
            <ac:spMk id="7" creationId="{919A1F15-B506-454C-BAAA-D940A1DFF806}"/>
          </ac:spMkLst>
        </pc:spChg>
        <pc:spChg chg="add mod">
          <ac:chgData name="OSCAR LAO GRUESO" userId="001c07dd-8108-4f69-bf01-6ddbb2872b90" providerId="ADAL" clId="{9A50607D-6051-4E09-8ECD-7DD0D935B529}" dt="2025-06-24T09:45:45.377" v="898" actId="1035"/>
          <ac:spMkLst>
            <pc:docMk/>
            <pc:sldMk cId="1979188423" sldId="551"/>
            <ac:spMk id="12" creationId="{BCC0BDDA-6DD2-4CD5-BA8D-340452D02B5D}"/>
          </ac:spMkLst>
        </pc:spChg>
        <pc:spChg chg="add mod">
          <ac:chgData name="OSCAR LAO GRUESO" userId="001c07dd-8108-4f69-bf01-6ddbb2872b90" providerId="ADAL" clId="{9A50607D-6051-4E09-8ECD-7DD0D935B529}" dt="2025-06-24T09:45:49.183" v="905" actId="1035"/>
          <ac:spMkLst>
            <pc:docMk/>
            <pc:sldMk cId="1979188423" sldId="551"/>
            <ac:spMk id="13" creationId="{5143663B-8FA9-43D4-97C3-7F86166ABDD7}"/>
          </ac:spMkLst>
        </pc:spChg>
        <pc:spChg chg="add mod">
          <ac:chgData name="OSCAR LAO GRUESO" userId="001c07dd-8108-4f69-bf01-6ddbb2872b90" providerId="ADAL" clId="{9A50607D-6051-4E09-8ECD-7DD0D935B529}" dt="2025-06-24T09:42:08.630" v="879" actId="1036"/>
          <ac:spMkLst>
            <pc:docMk/>
            <pc:sldMk cId="1979188423" sldId="551"/>
            <ac:spMk id="14" creationId="{11A894E1-6C7C-4462-8639-710B00FCC265}"/>
          </ac:spMkLst>
        </pc:spChg>
        <pc:spChg chg="add mod">
          <ac:chgData name="OSCAR LAO GRUESO" userId="001c07dd-8108-4f69-bf01-6ddbb2872b90" providerId="ADAL" clId="{9A50607D-6051-4E09-8ECD-7DD0D935B529}" dt="2025-06-24T06:42:51.467" v="629" actId="14100"/>
          <ac:spMkLst>
            <pc:docMk/>
            <pc:sldMk cId="1979188423" sldId="551"/>
            <ac:spMk id="15" creationId="{EE2C21E2-9C2E-4FF0-862E-5B4DB2E3B76F}"/>
          </ac:spMkLst>
        </pc:spChg>
        <pc:spChg chg="add mod">
          <ac:chgData name="OSCAR LAO GRUESO" userId="001c07dd-8108-4f69-bf01-6ddbb2872b90" providerId="ADAL" clId="{9A50607D-6051-4E09-8ECD-7DD0D935B529}" dt="2025-06-24T06:42:56.634" v="630" actId="1076"/>
          <ac:spMkLst>
            <pc:docMk/>
            <pc:sldMk cId="1979188423" sldId="551"/>
            <ac:spMk id="16" creationId="{9A7B94B5-28CF-46BA-8820-8C6126C375B3}"/>
          </ac:spMkLst>
        </pc:spChg>
        <pc:spChg chg="add mod">
          <ac:chgData name="OSCAR LAO GRUESO" userId="001c07dd-8108-4f69-bf01-6ddbb2872b90" providerId="ADAL" clId="{9A50607D-6051-4E09-8ECD-7DD0D935B529}" dt="2025-06-24T06:37:05.253" v="440" actId="20577"/>
          <ac:spMkLst>
            <pc:docMk/>
            <pc:sldMk cId="1979188423" sldId="551"/>
            <ac:spMk id="17" creationId="{ADD5F680-66D3-4689-B877-3DF3262CE9B0}"/>
          </ac:spMkLst>
        </pc:spChg>
        <pc:spChg chg="add mod">
          <ac:chgData name="OSCAR LAO GRUESO" userId="001c07dd-8108-4f69-bf01-6ddbb2872b90" providerId="ADAL" clId="{9A50607D-6051-4E09-8ECD-7DD0D935B529}" dt="2025-06-24T06:44:28.406" v="736" actId="1035"/>
          <ac:spMkLst>
            <pc:docMk/>
            <pc:sldMk cId="1979188423" sldId="551"/>
            <ac:spMk id="21" creationId="{9DD4E1EF-2406-4E42-B443-0DBC4FD89214}"/>
          </ac:spMkLst>
        </pc:spChg>
        <pc:spChg chg="add mod">
          <ac:chgData name="OSCAR LAO GRUESO" userId="001c07dd-8108-4f69-bf01-6ddbb2872b90" providerId="ADAL" clId="{9A50607D-6051-4E09-8ECD-7DD0D935B529}" dt="2025-06-24T06:45:51.613" v="814" actId="1035"/>
          <ac:spMkLst>
            <pc:docMk/>
            <pc:sldMk cId="1979188423" sldId="551"/>
            <ac:spMk id="22" creationId="{B8E2BC1D-263B-474F-AF75-61F4EE69C3FF}"/>
          </ac:spMkLst>
        </pc:spChg>
        <pc:spChg chg="add mod">
          <ac:chgData name="OSCAR LAO GRUESO" userId="001c07dd-8108-4f69-bf01-6ddbb2872b90" providerId="ADAL" clId="{9A50607D-6051-4E09-8ECD-7DD0D935B529}" dt="2025-06-24T06:45:42.184" v="789" actId="1035"/>
          <ac:spMkLst>
            <pc:docMk/>
            <pc:sldMk cId="1979188423" sldId="551"/>
            <ac:spMk id="23" creationId="{B08C044E-F8C8-4EE7-B0D4-439879B6FDFB}"/>
          </ac:spMkLst>
        </pc:spChg>
        <pc:spChg chg="add mod">
          <ac:chgData name="OSCAR LAO GRUESO" userId="001c07dd-8108-4f69-bf01-6ddbb2872b90" providerId="ADAL" clId="{9A50607D-6051-4E09-8ECD-7DD0D935B529}" dt="2025-06-24T06:45:47.941" v="809" actId="1036"/>
          <ac:spMkLst>
            <pc:docMk/>
            <pc:sldMk cId="1979188423" sldId="551"/>
            <ac:spMk id="24" creationId="{74FA490C-66F6-405F-8583-54F35C4847AE}"/>
          </ac:spMkLst>
        </pc:spChg>
        <pc:graphicFrameChg chg="add del mod modGraphic">
          <ac:chgData name="OSCAR LAO GRUESO" userId="001c07dd-8108-4f69-bf01-6ddbb2872b90" providerId="ADAL" clId="{9A50607D-6051-4E09-8ECD-7DD0D935B529}" dt="2025-06-24T06:35:00.944" v="293" actId="478"/>
          <ac:graphicFrameMkLst>
            <pc:docMk/>
            <pc:sldMk cId="1979188423" sldId="551"/>
            <ac:graphicFrameMk id="11" creationId="{C32AC1EF-2D2F-4363-8FCC-56A8BCA4E4AB}"/>
          </ac:graphicFrameMkLst>
        </pc:graphicFrameChg>
        <pc:graphicFrameChg chg="add mod modGraphic">
          <ac:chgData name="OSCAR LAO GRUESO" userId="001c07dd-8108-4f69-bf01-6ddbb2872b90" providerId="ADAL" clId="{9A50607D-6051-4E09-8ECD-7DD0D935B529}" dt="2025-06-24T06:43:19.127" v="694" actId="1037"/>
          <ac:graphicFrameMkLst>
            <pc:docMk/>
            <pc:sldMk cId="1979188423" sldId="551"/>
            <ac:graphicFrameMk id="18" creationId="{54C6D288-290C-443A-9079-A0A8B4FD8CCC}"/>
          </ac:graphicFrameMkLst>
        </pc:graphicFrameChg>
        <pc:graphicFrameChg chg="add mod">
          <ac:chgData name="OSCAR LAO GRUESO" userId="001c07dd-8108-4f69-bf01-6ddbb2872b90" providerId="ADAL" clId="{9A50607D-6051-4E09-8ECD-7DD0D935B529}" dt="2025-06-24T06:43:19.127" v="694" actId="1037"/>
          <ac:graphicFrameMkLst>
            <pc:docMk/>
            <pc:sldMk cId="1979188423" sldId="551"/>
            <ac:graphicFrameMk id="19" creationId="{B1171796-38C2-463D-A69A-B25FCDC731A6}"/>
          </ac:graphicFrameMkLst>
        </pc:graphicFrameChg>
        <pc:graphicFrameChg chg="add mod">
          <ac:chgData name="OSCAR LAO GRUESO" userId="001c07dd-8108-4f69-bf01-6ddbb2872b90" providerId="ADAL" clId="{9A50607D-6051-4E09-8ECD-7DD0D935B529}" dt="2025-06-24T06:43:19.127" v="694" actId="1037"/>
          <ac:graphicFrameMkLst>
            <pc:docMk/>
            <pc:sldMk cId="1979188423" sldId="551"/>
            <ac:graphicFrameMk id="20" creationId="{352B2198-FE0F-4CEF-A333-14A37B157F30}"/>
          </ac:graphicFrameMkLst>
        </pc:graphicFrameChg>
        <pc:picChg chg="add del mod">
          <ac:chgData name="OSCAR LAO GRUESO" userId="001c07dd-8108-4f69-bf01-6ddbb2872b90" providerId="ADAL" clId="{9A50607D-6051-4E09-8ECD-7DD0D935B529}" dt="2025-06-24T06:30:00.165" v="182" actId="478"/>
          <ac:picMkLst>
            <pc:docMk/>
            <pc:sldMk cId="1979188423" sldId="551"/>
            <ac:picMk id="8" creationId="{F3074100-D288-416D-BBB0-0F97E8ECF6AC}"/>
          </ac:picMkLst>
        </pc:picChg>
        <pc:picChg chg="add mod modCrop">
          <ac:chgData name="OSCAR LAO GRUESO" userId="001c07dd-8108-4f69-bf01-6ddbb2872b90" providerId="ADAL" clId="{9A50607D-6051-4E09-8ECD-7DD0D935B529}" dt="2025-06-24T06:44:24.034" v="730" actId="1076"/>
          <ac:picMkLst>
            <pc:docMk/>
            <pc:sldMk cId="1979188423" sldId="551"/>
            <ac:picMk id="10" creationId="{4574D252-6382-484E-9DED-07FFA3129BF3}"/>
          </ac:picMkLst>
        </pc:picChg>
      </pc:sldChg>
      <pc:sldChg chg="addSp delSp modSp add ord">
        <pc:chgData name="OSCAR LAO GRUESO" userId="001c07dd-8108-4f69-bf01-6ddbb2872b90" providerId="ADAL" clId="{9A50607D-6051-4E09-8ECD-7DD0D935B529}" dt="2025-06-25T10:15:43.852" v="7768" actId="20577"/>
        <pc:sldMkLst>
          <pc:docMk/>
          <pc:sldMk cId="1881390125" sldId="552"/>
        </pc:sldMkLst>
        <pc:spChg chg="mod">
          <ac:chgData name="OSCAR LAO GRUESO" userId="001c07dd-8108-4f69-bf01-6ddbb2872b90" providerId="ADAL" clId="{9A50607D-6051-4E09-8ECD-7DD0D935B529}" dt="2025-06-24T06:27:58.605" v="129" actId="20577"/>
          <ac:spMkLst>
            <pc:docMk/>
            <pc:sldMk cId="1881390125" sldId="552"/>
            <ac:spMk id="2" creationId="{489C6059-635D-460C-AF90-6EF2B02BBDB5}"/>
          </ac:spMkLst>
        </pc:spChg>
        <pc:spChg chg="del">
          <ac:chgData name="OSCAR LAO GRUESO" userId="001c07dd-8108-4f69-bf01-6ddbb2872b90" providerId="ADAL" clId="{9A50607D-6051-4E09-8ECD-7DD0D935B529}" dt="2025-06-24T06:27:51.366" v="103"/>
          <ac:spMkLst>
            <pc:docMk/>
            <pc:sldMk cId="1881390125" sldId="552"/>
            <ac:spMk id="3" creationId="{995C4785-525E-418B-860F-40EB88E198DD}"/>
          </ac:spMkLst>
        </pc:spChg>
        <pc:graphicFrameChg chg="add mod modGraphic">
          <ac:chgData name="OSCAR LAO GRUESO" userId="001c07dd-8108-4f69-bf01-6ddbb2872b90" providerId="ADAL" clId="{9A50607D-6051-4E09-8ECD-7DD0D935B529}" dt="2025-06-25T10:15:43.852" v="7768" actId="20577"/>
          <ac:graphicFrameMkLst>
            <pc:docMk/>
            <pc:sldMk cId="1881390125" sldId="552"/>
            <ac:graphicFrameMk id="4" creationId="{CDF03F83-2B3C-44F9-AAA8-BA2CFC43BCD4}"/>
          </ac:graphicFrameMkLst>
        </pc:graphicFrameChg>
      </pc:sldChg>
      <pc:sldChg chg="addSp delSp modSp add ord">
        <pc:chgData name="OSCAR LAO GRUESO" userId="001c07dd-8108-4f69-bf01-6ddbb2872b90" providerId="ADAL" clId="{9A50607D-6051-4E09-8ECD-7DD0D935B529}" dt="2025-06-24T12:08:15.002" v="2538"/>
        <pc:sldMkLst>
          <pc:docMk/>
          <pc:sldMk cId="3303018568" sldId="553"/>
        </pc:sldMkLst>
        <pc:spChg chg="mod">
          <ac:chgData name="OSCAR LAO GRUESO" userId="001c07dd-8108-4f69-bf01-6ddbb2872b90" providerId="ADAL" clId="{9A50607D-6051-4E09-8ECD-7DD0D935B529}" dt="2025-06-24T06:28:15.750" v="155" actId="20577"/>
          <ac:spMkLst>
            <pc:docMk/>
            <pc:sldMk cId="3303018568" sldId="553"/>
            <ac:spMk id="2" creationId="{30F48355-A0B4-48DA-9D3C-D97940215937}"/>
          </ac:spMkLst>
        </pc:spChg>
        <pc:spChg chg="del">
          <ac:chgData name="OSCAR LAO GRUESO" userId="001c07dd-8108-4f69-bf01-6ddbb2872b90" providerId="ADAL" clId="{9A50607D-6051-4E09-8ECD-7DD0D935B529}" dt="2025-06-24T06:28:31.726" v="156"/>
          <ac:spMkLst>
            <pc:docMk/>
            <pc:sldMk cId="3303018568" sldId="553"/>
            <ac:spMk id="3" creationId="{F316AA57-76F9-4965-BDCD-35676F9D337A}"/>
          </ac:spMkLst>
        </pc:spChg>
        <pc:graphicFrameChg chg="add mod">
          <ac:chgData name="OSCAR LAO GRUESO" userId="001c07dd-8108-4f69-bf01-6ddbb2872b90" providerId="ADAL" clId="{9A50607D-6051-4E09-8ECD-7DD0D935B529}" dt="2025-06-24T06:28:31.726" v="156"/>
          <ac:graphicFrameMkLst>
            <pc:docMk/>
            <pc:sldMk cId="3303018568" sldId="553"/>
            <ac:graphicFrameMk id="4" creationId="{4E2E9466-94EC-42E7-9032-71499585C7FE}"/>
          </ac:graphicFrameMkLst>
        </pc:graphicFrameChg>
      </pc:sldChg>
      <pc:sldChg chg="addSp modSp add">
        <pc:chgData name="OSCAR LAO GRUESO" userId="001c07dd-8108-4f69-bf01-6ddbb2872b90" providerId="ADAL" clId="{9A50607D-6051-4E09-8ECD-7DD0D935B529}" dt="2025-06-24T09:50:28.069" v="1061" actId="20577"/>
        <pc:sldMkLst>
          <pc:docMk/>
          <pc:sldMk cId="1553548232" sldId="554"/>
        </pc:sldMkLst>
        <pc:spChg chg="add mod">
          <ac:chgData name="OSCAR LAO GRUESO" userId="001c07dd-8108-4f69-bf01-6ddbb2872b90" providerId="ADAL" clId="{9A50607D-6051-4E09-8ECD-7DD0D935B529}" dt="2025-06-24T09:46:14.174" v="917" actId="207"/>
          <ac:spMkLst>
            <pc:docMk/>
            <pc:sldMk cId="1553548232" sldId="554"/>
            <ac:spMk id="3" creationId="{9233F011-654E-4CCC-97BB-DBACAE1066BB}"/>
          </ac:spMkLst>
        </pc:spChg>
        <pc:spChg chg="add mod">
          <ac:chgData name="OSCAR LAO GRUESO" userId="001c07dd-8108-4f69-bf01-6ddbb2872b90" providerId="ADAL" clId="{9A50607D-6051-4E09-8ECD-7DD0D935B529}" dt="2025-06-24T09:50:28.069" v="1061" actId="20577"/>
          <ac:spMkLst>
            <pc:docMk/>
            <pc:sldMk cId="1553548232" sldId="554"/>
            <ac:spMk id="8" creationId="{FA4302F2-4C1A-4F0B-B250-90D62BCDEA51}"/>
          </ac:spMkLst>
        </pc:spChg>
      </pc:sldChg>
      <pc:sldChg chg="addSp delSp modSp add modAnim">
        <pc:chgData name="OSCAR LAO GRUESO" userId="001c07dd-8108-4f69-bf01-6ddbb2872b90" providerId="ADAL" clId="{9A50607D-6051-4E09-8ECD-7DD0D935B529}" dt="2025-06-24T10:13:18.954" v="2041"/>
        <pc:sldMkLst>
          <pc:docMk/>
          <pc:sldMk cId="2044223655" sldId="555"/>
        </pc:sldMkLst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3" creationId="{9233F011-654E-4CCC-97BB-DBACAE1066BB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4" creationId="{298F377A-DD63-46DA-A4BA-C2F2EE41C77B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5" creationId="{6D598412-BD01-4BA9-9033-AC1DDDFA69E3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6" creationId="{7146FB92-A4AA-415A-A901-5DB19976BA18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7" creationId="{919A1F15-B506-454C-BAAA-D940A1DFF806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8" creationId="{FA4302F2-4C1A-4F0B-B250-90D62BCDEA51}"/>
          </ac:spMkLst>
        </pc:spChg>
        <pc:spChg chg="add mod">
          <ac:chgData name="OSCAR LAO GRUESO" userId="001c07dd-8108-4f69-bf01-6ddbb2872b90" providerId="ADAL" clId="{9A50607D-6051-4E09-8ECD-7DD0D935B529}" dt="2025-06-24T09:55:37.709" v="1259" actId="1076"/>
          <ac:spMkLst>
            <pc:docMk/>
            <pc:sldMk cId="2044223655" sldId="555"/>
            <ac:spMk id="9" creationId="{DE80671F-7193-498C-933C-FD44652D336C}"/>
          </ac:spMkLst>
        </pc:spChg>
        <pc:spChg chg="add del">
          <ac:chgData name="OSCAR LAO GRUESO" userId="001c07dd-8108-4f69-bf01-6ddbb2872b90" providerId="ADAL" clId="{9A50607D-6051-4E09-8ECD-7DD0D935B529}" dt="2025-06-24T09:58:39.815" v="1430" actId="478"/>
          <ac:spMkLst>
            <pc:docMk/>
            <pc:sldMk cId="2044223655" sldId="555"/>
            <ac:spMk id="11" creationId="{2FF83932-274D-4AFA-A859-960A53A37FAF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2" creationId="{BCC0BDDA-6DD2-4CD5-BA8D-340452D02B5D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3" creationId="{5143663B-8FA9-43D4-97C3-7F86166ABDD7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4" creationId="{11A894E1-6C7C-4462-8639-710B00FCC265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5" creationId="{EE2C21E2-9C2E-4FF0-862E-5B4DB2E3B76F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6" creationId="{9A7B94B5-28CF-46BA-8820-8C6126C375B3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17" creationId="{ADD5F680-66D3-4689-B877-3DF3262CE9B0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21" creationId="{9DD4E1EF-2406-4E42-B443-0DBC4FD89214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22" creationId="{B8E2BC1D-263B-474F-AF75-61F4EE69C3FF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23" creationId="{B08C044E-F8C8-4EE7-B0D4-439879B6FDFB}"/>
          </ac:spMkLst>
        </pc:spChg>
        <pc:spChg chg="del">
          <ac:chgData name="OSCAR LAO GRUESO" userId="001c07dd-8108-4f69-bf01-6ddbb2872b90" providerId="ADAL" clId="{9A50607D-6051-4E09-8ECD-7DD0D935B529}" dt="2025-06-24T09:49:05.477" v="964" actId="478"/>
          <ac:spMkLst>
            <pc:docMk/>
            <pc:sldMk cId="2044223655" sldId="555"/>
            <ac:spMk id="24" creationId="{74FA490C-66F6-405F-8583-54F35C4847AE}"/>
          </ac:spMkLst>
        </pc:spChg>
        <pc:spChg chg="add mod">
          <ac:chgData name="OSCAR LAO GRUESO" userId="001c07dd-8108-4f69-bf01-6ddbb2872b90" providerId="ADAL" clId="{9A50607D-6051-4E09-8ECD-7DD0D935B529}" dt="2025-06-24T09:55:19.051" v="1240" actId="20577"/>
          <ac:spMkLst>
            <pc:docMk/>
            <pc:sldMk cId="2044223655" sldId="555"/>
            <ac:spMk id="25" creationId="{1D034FF2-7569-4B59-93DC-5E9D31E2FDE6}"/>
          </ac:spMkLst>
        </pc:spChg>
        <pc:spChg chg="add mod">
          <ac:chgData name="OSCAR LAO GRUESO" userId="001c07dd-8108-4f69-bf01-6ddbb2872b90" providerId="ADAL" clId="{9A50607D-6051-4E09-8ECD-7DD0D935B529}" dt="2025-06-24T10:01:52.088" v="1744" actId="113"/>
          <ac:spMkLst>
            <pc:docMk/>
            <pc:sldMk cId="2044223655" sldId="555"/>
            <ac:spMk id="26" creationId="{EEEC8315-68AF-4191-8C86-39EEC257CE2A}"/>
          </ac:spMkLst>
        </pc:spChg>
        <pc:spChg chg="add mod">
          <ac:chgData name="OSCAR LAO GRUESO" userId="001c07dd-8108-4f69-bf01-6ddbb2872b90" providerId="ADAL" clId="{9A50607D-6051-4E09-8ECD-7DD0D935B529}" dt="2025-06-24T10:13:13.409" v="2040" actId="1076"/>
          <ac:spMkLst>
            <pc:docMk/>
            <pc:sldMk cId="2044223655" sldId="555"/>
            <ac:spMk id="27" creationId="{EEE2A870-E5E1-4D1E-8D31-B7B1593712E5}"/>
          </ac:spMkLst>
        </pc:spChg>
        <pc:graphicFrameChg chg="del">
          <ac:chgData name="OSCAR LAO GRUESO" userId="001c07dd-8108-4f69-bf01-6ddbb2872b90" providerId="ADAL" clId="{9A50607D-6051-4E09-8ECD-7DD0D935B529}" dt="2025-06-24T09:49:05.477" v="964" actId="478"/>
          <ac:graphicFrameMkLst>
            <pc:docMk/>
            <pc:sldMk cId="2044223655" sldId="555"/>
            <ac:graphicFrameMk id="18" creationId="{54C6D288-290C-443A-9079-A0A8B4FD8CCC}"/>
          </ac:graphicFrameMkLst>
        </pc:graphicFrameChg>
        <pc:graphicFrameChg chg="del">
          <ac:chgData name="OSCAR LAO GRUESO" userId="001c07dd-8108-4f69-bf01-6ddbb2872b90" providerId="ADAL" clId="{9A50607D-6051-4E09-8ECD-7DD0D935B529}" dt="2025-06-24T09:49:05.477" v="964" actId="478"/>
          <ac:graphicFrameMkLst>
            <pc:docMk/>
            <pc:sldMk cId="2044223655" sldId="555"/>
            <ac:graphicFrameMk id="19" creationId="{B1171796-38C2-463D-A69A-B25FCDC731A6}"/>
          </ac:graphicFrameMkLst>
        </pc:graphicFrameChg>
        <pc:graphicFrameChg chg="del">
          <ac:chgData name="OSCAR LAO GRUESO" userId="001c07dd-8108-4f69-bf01-6ddbb2872b90" providerId="ADAL" clId="{9A50607D-6051-4E09-8ECD-7DD0D935B529}" dt="2025-06-24T09:49:05.477" v="964" actId="478"/>
          <ac:graphicFrameMkLst>
            <pc:docMk/>
            <pc:sldMk cId="2044223655" sldId="555"/>
            <ac:graphicFrameMk id="20" creationId="{352B2198-FE0F-4CEF-A333-14A37B157F30}"/>
          </ac:graphicFrameMkLst>
        </pc:graphicFrameChg>
        <pc:picChg chg="del">
          <ac:chgData name="OSCAR LAO GRUESO" userId="001c07dd-8108-4f69-bf01-6ddbb2872b90" providerId="ADAL" clId="{9A50607D-6051-4E09-8ECD-7DD0D935B529}" dt="2025-06-24T09:49:05.477" v="964" actId="478"/>
          <ac:picMkLst>
            <pc:docMk/>
            <pc:sldMk cId="2044223655" sldId="555"/>
            <ac:picMk id="10" creationId="{4574D252-6382-484E-9DED-07FFA3129BF3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0:30:54.626" v="2489" actId="14100"/>
        <pc:sldMkLst>
          <pc:docMk/>
          <pc:sldMk cId="3957216307" sldId="556"/>
        </pc:sldMkLst>
        <pc:spChg chg="mod">
          <ac:chgData name="OSCAR LAO GRUESO" userId="001c07dd-8108-4f69-bf01-6ddbb2872b90" providerId="ADAL" clId="{9A50607D-6051-4E09-8ECD-7DD0D935B529}" dt="2025-06-24T10:07:52.351" v="1879" actId="20577"/>
          <ac:spMkLst>
            <pc:docMk/>
            <pc:sldMk cId="3957216307" sldId="556"/>
            <ac:spMk id="2" creationId="{03F627F0-1EB4-426B-90CE-A78266EA76B6}"/>
          </ac:spMkLst>
        </pc:spChg>
        <pc:spChg chg="del">
          <ac:chgData name="OSCAR LAO GRUESO" userId="001c07dd-8108-4f69-bf01-6ddbb2872b90" providerId="ADAL" clId="{9A50607D-6051-4E09-8ECD-7DD0D935B529}" dt="2025-06-24T10:17:06.652" v="2042" actId="478"/>
          <ac:spMkLst>
            <pc:docMk/>
            <pc:sldMk cId="3957216307" sldId="556"/>
            <ac:spMk id="3" creationId="{26A82F0C-8D1F-49B1-8CA9-04CC4F587ED9}"/>
          </ac:spMkLst>
        </pc:spChg>
        <pc:spChg chg="add del">
          <ac:chgData name="OSCAR LAO GRUESO" userId="001c07dd-8108-4f69-bf01-6ddbb2872b90" providerId="ADAL" clId="{9A50607D-6051-4E09-8ECD-7DD0D935B529}" dt="2025-06-24T10:18:02.630" v="2046" actId="478"/>
          <ac:spMkLst>
            <pc:docMk/>
            <pc:sldMk cId="3957216307" sldId="556"/>
            <ac:spMk id="6" creationId="{AB83CB84-1130-4776-97C7-D000A19477B5}"/>
          </ac:spMkLst>
        </pc:spChg>
        <pc:spChg chg="add del">
          <ac:chgData name="OSCAR LAO GRUESO" userId="001c07dd-8108-4f69-bf01-6ddbb2872b90" providerId="ADAL" clId="{9A50607D-6051-4E09-8ECD-7DD0D935B529}" dt="2025-06-24T10:18:02.630" v="2046" actId="478"/>
          <ac:spMkLst>
            <pc:docMk/>
            <pc:sldMk cId="3957216307" sldId="556"/>
            <ac:spMk id="7" creationId="{7FF929E9-2EA2-4214-8973-75DF08C49CEC}"/>
          </ac:spMkLst>
        </pc:spChg>
        <pc:spChg chg="add del">
          <ac:chgData name="OSCAR LAO GRUESO" userId="001c07dd-8108-4f69-bf01-6ddbb2872b90" providerId="ADAL" clId="{9A50607D-6051-4E09-8ECD-7DD0D935B529}" dt="2025-06-24T10:18:02.630" v="2046" actId="478"/>
          <ac:spMkLst>
            <pc:docMk/>
            <pc:sldMk cId="3957216307" sldId="556"/>
            <ac:spMk id="8" creationId="{5F089BE5-5A3F-4EE3-A842-746DBC00E730}"/>
          </ac:spMkLst>
        </pc:spChg>
        <pc:spChg chg="add mod">
          <ac:chgData name="OSCAR LAO GRUESO" userId="001c07dd-8108-4f69-bf01-6ddbb2872b90" providerId="ADAL" clId="{9A50607D-6051-4E09-8ECD-7DD0D935B529}" dt="2025-06-24T10:23:49.682" v="2062" actId="1076"/>
          <ac:spMkLst>
            <pc:docMk/>
            <pc:sldMk cId="3957216307" sldId="556"/>
            <ac:spMk id="9" creationId="{D6BA0E59-4F35-4061-B10E-B96512A8D329}"/>
          </ac:spMkLst>
        </pc:spChg>
        <pc:spChg chg="add mod">
          <ac:chgData name="OSCAR LAO GRUESO" userId="001c07dd-8108-4f69-bf01-6ddbb2872b90" providerId="ADAL" clId="{9A50607D-6051-4E09-8ECD-7DD0D935B529}" dt="2025-06-24T10:28:23.202" v="2379" actId="20577"/>
          <ac:spMkLst>
            <pc:docMk/>
            <pc:sldMk cId="3957216307" sldId="556"/>
            <ac:spMk id="11" creationId="{0E4BE27B-D8F9-4990-BC6B-0AAD06C69CE8}"/>
          </ac:spMkLst>
        </pc:spChg>
        <pc:spChg chg="add mod">
          <ac:chgData name="OSCAR LAO GRUESO" userId="001c07dd-8108-4f69-bf01-6ddbb2872b90" providerId="ADAL" clId="{9A50607D-6051-4E09-8ECD-7DD0D935B529}" dt="2025-06-24T10:27:50.955" v="2339" actId="1035"/>
          <ac:spMkLst>
            <pc:docMk/>
            <pc:sldMk cId="3957216307" sldId="556"/>
            <ac:spMk id="12" creationId="{F699A049-1E74-40B7-82FA-348480F2F3B7}"/>
          </ac:spMkLst>
        </pc:spChg>
        <pc:spChg chg="add mod">
          <ac:chgData name="OSCAR LAO GRUESO" userId="001c07dd-8108-4f69-bf01-6ddbb2872b90" providerId="ADAL" clId="{9A50607D-6051-4E09-8ECD-7DD0D935B529}" dt="2025-06-24T10:30:24.916" v="2479" actId="1076"/>
          <ac:spMkLst>
            <pc:docMk/>
            <pc:sldMk cId="3957216307" sldId="556"/>
            <ac:spMk id="13" creationId="{631BC081-DA32-456B-BB72-3185474B924F}"/>
          </ac:spMkLst>
        </pc:spChg>
        <pc:spChg chg="add mod">
          <ac:chgData name="OSCAR LAO GRUESO" userId="001c07dd-8108-4f69-bf01-6ddbb2872b90" providerId="ADAL" clId="{9A50607D-6051-4E09-8ECD-7DD0D935B529}" dt="2025-06-24T10:30:43.011" v="2485" actId="1076"/>
          <ac:spMkLst>
            <pc:docMk/>
            <pc:sldMk cId="3957216307" sldId="556"/>
            <ac:spMk id="14" creationId="{202A84FC-3AD6-4A9A-B92A-F2CECA3DA771}"/>
          </ac:spMkLst>
        </pc:spChg>
        <pc:spChg chg="add mod">
          <ac:chgData name="OSCAR LAO GRUESO" userId="001c07dd-8108-4f69-bf01-6ddbb2872b90" providerId="ADAL" clId="{9A50607D-6051-4E09-8ECD-7DD0D935B529}" dt="2025-06-24T10:30:01.564" v="2471" actId="1036"/>
          <ac:spMkLst>
            <pc:docMk/>
            <pc:sldMk cId="3957216307" sldId="556"/>
            <ac:spMk id="15" creationId="{61062787-074B-4246-ADA1-A06057124B9B}"/>
          </ac:spMkLst>
        </pc:spChg>
        <pc:spChg chg="add mod">
          <ac:chgData name="OSCAR LAO GRUESO" userId="001c07dd-8108-4f69-bf01-6ddbb2872b90" providerId="ADAL" clId="{9A50607D-6051-4E09-8ECD-7DD0D935B529}" dt="2025-06-24T10:29:06.044" v="2429" actId="20577"/>
          <ac:spMkLst>
            <pc:docMk/>
            <pc:sldMk cId="3957216307" sldId="556"/>
            <ac:spMk id="16" creationId="{899FC211-E3DE-4007-B9AE-5C6D524B4CEF}"/>
          </ac:spMkLst>
        </pc:spChg>
        <pc:picChg chg="add mod">
          <ac:chgData name="OSCAR LAO GRUESO" userId="001c07dd-8108-4f69-bf01-6ddbb2872b90" providerId="ADAL" clId="{9A50607D-6051-4E09-8ECD-7DD0D935B529}" dt="2025-06-24T10:29:58.070" v="2461" actId="1036"/>
          <ac:picMkLst>
            <pc:docMk/>
            <pc:sldMk cId="3957216307" sldId="556"/>
            <ac:picMk id="5" creationId="{F7098CB3-DF61-404D-89A6-298A0A29E74A}"/>
          </ac:picMkLst>
        </pc:picChg>
        <pc:picChg chg="add mod">
          <ac:chgData name="OSCAR LAO GRUESO" userId="001c07dd-8108-4f69-bf01-6ddbb2872b90" providerId="ADAL" clId="{9A50607D-6051-4E09-8ECD-7DD0D935B529}" dt="2025-06-24T10:23:49.682" v="2062" actId="1076"/>
          <ac:picMkLst>
            <pc:docMk/>
            <pc:sldMk cId="3957216307" sldId="556"/>
            <ac:picMk id="10" creationId="{5BE533C0-AC99-4014-8A89-3ABC34F5271C}"/>
          </ac:picMkLst>
        </pc:picChg>
        <pc:cxnChg chg="add mod">
          <ac:chgData name="OSCAR LAO GRUESO" userId="001c07dd-8108-4f69-bf01-6ddbb2872b90" providerId="ADAL" clId="{9A50607D-6051-4E09-8ECD-7DD0D935B529}" dt="2025-06-24T10:29:50.716" v="2433" actId="692"/>
          <ac:cxnSpMkLst>
            <pc:docMk/>
            <pc:sldMk cId="3957216307" sldId="556"/>
            <ac:cxnSpMk id="18" creationId="{A6FBEF9D-6318-4208-BE34-6FE866BDD061}"/>
          </ac:cxnSpMkLst>
        </pc:cxnChg>
        <pc:cxnChg chg="add mod">
          <ac:chgData name="OSCAR LAO GRUESO" userId="001c07dd-8108-4f69-bf01-6ddbb2872b90" providerId="ADAL" clId="{9A50607D-6051-4E09-8ECD-7DD0D935B529}" dt="2025-06-24T10:30:11.540" v="2475" actId="14100"/>
          <ac:cxnSpMkLst>
            <pc:docMk/>
            <pc:sldMk cId="3957216307" sldId="556"/>
            <ac:cxnSpMk id="20" creationId="{0FD578A8-588A-4053-ACE0-6433F326D9D6}"/>
          </ac:cxnSpMkLst>
        </pc:cxnChg>
        <pc:cxnChg chg="add mod">
          <ac:chgData name="OSCAR LAO GRUESO" userId="001c07dd-8108-4f69-bf01-6ddbb2872b90" providerId="ADAL" clId="{9A50607D-6051-4E09-8ECD-7DD0D935B529}" dt="2025-06-24T10:30:29.259" v="2483" actId="1037"/>
          <ac:cxnSpMkLst>
            <pc:docMk/>
            <pc:sldMk cId="3957216307" sldId="556"/>
            <ac:cxnSpMk id="23" creationId="{CCC15B38-9066-47A6-A32B-BCE79386A0E6}"/>
          </ac:cxnSpMkLst>
        </pc:cxnChg>
        <pc:cxnChg chg="add mod">
          <ac:chgData name="OSCAR LAO GRUESO" userId="001c07dd-8108-4f69-bf01-6ddbb2872b90" providerId="ADAL" clId="{9A50607D-6051-4E09-8ECD-7DD0D935B529}" dt="2025-06-24T10:30:54.626" v="2489" actId="14100"/>
          <ac:cxnSpMkLst>
            <pc:docMk/>
            <pc:sldMk cId="3957216307" sldId="556"/>
            <ac:cxnSpMk id="25" creationId="{836208CF-E2D8-4658-9D7E-AF2CF63EB981}"/>
          </ac:cxnSpMkLst>
        </pc:cxnChg>
      </pc:sldChg>
      <pc:sldChg chg="addSp delSp modSp add">
        <pc:chgData name="OSCAR LAO GRUESO" userId="001c07dd-8108-4f69-bf01-6ddbb2872b90" providerId="ADAL" clId="{9A50607D-6051-4E09-8ECD-7DD0D935B529}" dt="2025-06-25T10:13:29.932" v="7661" actId="1076"/>
        <pc:sldMkLst>
          <pc:docMk/>
          <pc:sldMk cId="2181059215" sldId="557"/>
        </pc:sldMkLst>
        <pc:spChg chg="mod">
          <ac:chgData name="OSCAR LAO GRUESO" userId="001c07dd-8108-4f69-bf01-6ddbb2872b90" providerId="ADAL" clId="{9A50607D-6051-4E09-8ECD-7DD0D935B529}" dt="2025-06-24T10:08:25.685" v="1982" actId="20577"/>
          <ac:spMkLst>
            <pc:docMk/>
            <pc:sldMk cId="2181059215" sldId="557"/>
            <ac:spMk id="2" creationId="{E416AAE0-6671-478E-ABAA-1E3EE4495EC6}"/>
          </ac:spMkLst>
        </pc:spChg>
        <pc:spChg chg="del">
          <ac:chgData name="OSCAR LAO GRUESO" userId="001c07dd-8108-4f69-bf01-6ddbb2872b90" providerId="ADAL" clId="{9A50607D-6051-4E09-8ECD-7DD0D935B529}" dt="2025-06-24T10:08:29.324" v="1983"/>
          <ac:spMkLst>
            <pc:docMk/>
            <pc:sldMk cId="2181059215" sldId="557"/>
            <ac:spMk id="3" creationId="{C585D296-9BDA-42BE-BFDD-1751139E2768}"/>
          </ac:spMkLst>
        </pc:spChg>
        <pc:spChg chg="add del mod">
          <ac:chgData name="OSCAR LAO GRUESO" userId="001c07dd-8108-4f69-bf01-6ddbb2872b90" providerId="ADAL" clId="{9A50607D-6051-4E09-8ECD-7DD0D935B529}" dt="2025-06-25T10:12:08.155" v="7624" actId="478"/>
          <ac:spMkLst>
            <pc:docMk/>
            <pc:sldMk cId="2181059215" sldId="557"/>
            <ac:spMk id="4" creationId="{A35A593D-7A5C-4EE8-B8CF-515CCE60B3C9}"/>
          </ac:spMkLst>
        </pc:spChg>
        <pc:spChg chg="add mod">
          <ac:chgData name="OSCAR LAO GRUESO" userId="001c07dd-8108-4f69-bf01-6ddbb2872b90" providerId="ADAL" clId="{9A50607D-6051-4E09-8ECD-7DD0D935B529}" dt="2025-06-25T10:12:13.708" v="7626" actId="1076"/>
          <ac:spMkLst>
            <pc:docMk/>
            <pc:sldMk cId="2181059215" sldId="557"/>
            <ac:spMk id="5" creationId="{21909F1B-BFC2-4684-BE36-E1617668B9A0}"/>
          </ac:spMkLst>
        </pc:spChg>
        <pc:spChg chg="add mod">
          <ac:chgData name="OSCAR LAO GRUESO" userId="001c07dd-8108-4f69-bf01-6ddbb2872b90" providerId="ADAL" clId="{9A50607D-6051-4E09-8ECD-7DD0D935B529}" dt="2025-06-25T10:13:29.932" v="7661" actId="1076"/>
          <ac:spMkLst>
            <pc:docMk/>
            <pc:sldMk cId="2181059215" sldId="557"/>
            <ac:spMk id="6" creationId="{F5703F57-BC66-4057-800A-8CB51F503B05}"/>
          </ac:spMkLst>
        </pc:spChg>
        <pc:spChg chg="add del mod">
          <ac:chgData name="OSCAR LAO GRUESO" userId="001c07dd-8108-4f69-bf01-6ddbb2872b90" providerId="ADAL" clId="{9A50607D-6051-4E09-8ECD-7DD0D935B529}" dt="2025-06-24T10:09:30.765" v="1987"/>
          <ac:spMkLst>
            <pc:docMk/>
            <pc:sldMk cId="2181059215" sldId="557"/>
            <ac:spMk id="7" creationId="{83B4B10B-2B52-4B1E-A329-3A209C639C63}"/>
          </ac:spMkLst>
        </pc:spChg>
        <pc:spChg chg="add del mod">
          <ac:chgData name="OSCAR LAO GRUESO" userId="001c07dd-8108-4f69-bf01-6ddbb2872b90" providerId="ADAL" clId="{9A50607D-6051-4E09-8ECD-7DD0D935B529}" dt="2025-06-24T10:11:08.762" v="1994" actId="478"/>
          <ac:spMkLst>
            <pc:docMk/>
            <pc:sldMk cId="2181059215" sldId="557"/>
            <ac:spMk id="9" creationId="{FE97C7FC-3974-45B4-B573-C90373B1FDB1}"/>
          </ac:spMkLst>
        </pc:spChg>
        <pc:spChg chg="add mod">
          <ac:chgData name="OSCAR LAO GRUESO" userId="001c07dd-8108-4f69-bf01-6ddbb2872b90" providerId="ADAL" clId="{9A50607D-6051-4E09-8ECD-7DD0D935B529}" dt="2025-06-24T10:11:46.952" v="1998" actId="114"/>
          <ac:spMkLst>
            <pc:docMk/>
            <pc:sldMk cId="2181059215" sldId="557"/>
            <ac:spMk id="10" creationId="{4B471D70-B717-47DA-A162-B7FBF4F8282F}"/>
          </ac:spMkLst>
        </pc:spChg>
        <pc:picChg chg="add mod">
          <ac:chgData name="OSCAR LAO GRUESO" userId="001c07dd-8108-4f69-bf01-6ddbb2872b90" providerId="ADAL" clId="{9A50607D-6051-4E09-8ECD-7DD0D935B529}" dt="2025-06-25T10:11:29.676" v="7621" actId="1076"/>
          <ac:picMkLst>
            <pc:docMk/>
            <pc:sldMk cId="2181059215" sldId="557"/>
            <ac:picMk id="3" creationId="{81C171AB-C1E9-4971-B78D-D12C57D6BE93}"/>
          </ac:picMkLst>
        </pc:picChg>
        <pc:picChg chg="add del mod">
          <ac:chgData name="OSCAR LAO GRUESO" userId="001c07dd-8108-4f69-bf01-6ddbb2872b90" providerId="ADAL" clId="{9A50607D-6051-4E09-8ECD-7DD0D935B529}" dt="2025-06-24T10:08:35.972" v="1986" actId="478"/>
          <ac:picMkLst>
            <pc:docMk/>
            <pc:sldMk cId="2181059215" sldId="557"/>
            <ac:picMk id="5" creationId="{9EAD85DD-EF6C-4D98-802B-E14DAE527DAE}"/>
          </ac:picMkLst>
        </pc:picChg>
        <pc:picChg chg="add mod modCrop">
          <ac:chgData name="OSCAR LAO GRUESO" userId="001c07dd-8108-4f69-bf01-6ddbb2872b90" providerId="ADAL" clId="{9A50607D-6051-4E09-8ECD-7DD0D935B529}" dt="2025-06-25T10:11:18.072" v="7618" actId="1076"/>
          <ac:picMkLst>
            <pc:docMk/>
            <pc:sldMk cId="2181059215" sldId="557"/>
            <ac:picMk id="8" creationId="{700B56CE-10E9-4504-8C45-636839811F47}"/>
          </ac:picMkLst>
        </pc:picChg>
      </pc:sldChg>
      <pc:sldChg chg="add del">
        <pc:chgData name="OSCAR LAO GRUESO" userId="001c07dd-8108-4f69-bf01-6ddbb2872b90" providerId="ADAL" clId="{9A50607D-6051-4E09-8ECD-7DD0D935B529}" dt="2025-06-24T10:35:18.929" v="2492" actId="2696"/>
        <pc:sldMkLst>
          <pc:docMk/>
          <pc:sldMk cId="806615" sldId="558"/>
        </pc:sldMkLst>
      </pc:sldChg>
      <pc:sldChg chg="addSp delSp modSp add">
        <pc:chgData name="OSCAR LAO GRUESO" userId="001c07dd-8108-4f69-bf01-6ddbb2872b90" providerId="ADAL" clId="{9A50607D-6051-4E09-8ECD-7DD0D935B529}" dt="2025-06-24T13:51:01.541" v="4815" actId="20577"/>
        <pc:sldMkLst>
          <pc:docMk/>
          <pc:sldMk cId="4030906317" sldId="558"/>
        </pc:sldMkLst>
        <pc:spChg chg="add del mod">
          <ac:chgData name="OSCAR LAO GRUESO" userId="001c07dd-8108-4f69-bf01-6ddbb2872b90" providerId="ADAL" clId="{9A50607D-6051-4E09-8ECD-7DD0D935B529}" dt="2025-06-24T10:40:45.257" v="2535" actId="478"/>
          <ac:spMkLst>
            <pc:docMk/>
            <pc:sldMk cId="4030906317" sldId="558"/>
            <ac:spMk id="2" creationId="{68B35CC6-06C1-47C8-BF2D-E6F8BE8288C1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1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0:38:47.316" v="2494" actId="478"/>
          <ac:spMkLst>
            <pc:docMk/>
            <pc:sldMk cId="4030906317" sldId="558"/>
            <ac:spMk id="29" creationId="{00000000-0000-0000-0000-000000000000}"/>
          </ac:spMkLst>
        </pc:spChg>
        <pc:spChg chg="mod">
          <ac:chgData name="OSCAR LAO GRUESO" userId="001c07dd-8108-4f69-bf01-6ddbb2872b90" providerId="ADAL" clId="{9A50607D-6051-4E09-8ECD-7DD0D935B529}" dt="2025-06-24T13:51:01.541" v="4815" actId="20577"/>
          <ac:spMkLst>
            <pc:docMk/>
            <pc:sldMk cId="4030906317" sldId="558"/>
            <ac:spMk id="41" creationId="{EB57BA78-6608-41BA-909E-51026CB2DFC8}"/>
          </ac:spMkLst>
        </pc:spChg>
        <pc:spChg chg="add mod">
          <ac:chgData name="OSCAR LAO GRUESO" userId="001c07dd-8108-4f69-bf01-6ddbb2872b90" providerId="ADAL" clId="{9A50607D-6051-4E09-8ECD-7DD0D935B529}" dt="2025-06-24T10:40:12.657" v="2512" actId="2085"/>
          <ac:spMkLst>
            <pc:docMk/>
            <pc:sldMk cId="4030906317" sldId="558"/>
            <ac:spMk id="42" creationId="{A51C18B9-76A8-4E20-B40B-F78A8C38B574}"/>
          </ac:spMkLst>
        </pc:spChg>
        <pc:spChg chg="add mod">
          <ac:chgData name="OSCAR LAO GRUESO" userId="001c07dd-8108-4f69-bf01-6ddbb2872b90" providerId="ADAL" clId="{9A50607D-6051-4E09-8ECD-7DD0D935B529}" dt="2025-06-24T10:40:21.729" v="2515" actId="2085"/>
          <ac:spMkLst>
            <pc:docMk/>
            <pc:sldMk cId="4030906317" sldId="558"/>
            <ac:spMk id="43" creationId="{5AE584A3-9FEC-4E59-90E0-9CEDBD2506E9}"/>
          </ac:spMkLst>
        </pc:spChg>
        <pc:spChg chg="add mod">
          <ac:chgData name="OSCAR LAO GRUESO" userId="001c07dd-8108-4f69-bf01-6ddbb2872b90" providerId="ADAL" clId="{9A50607D-6051-4E09-8ECD-7DD0D935B529}" dt="2025-06-24T10:40:31.933" v="2522" actId="2085"/>
          <ac:spMkLst>
            <pc:docMk/>
            <pc:sldMk cId="4030906317" sldId="558"/>
            <ac:spMk id="44" creationId="{D2D9DF12-D233-4DF2-9B90-F00E5D567730}"/>
          </ac:spMkLst>
        </pc:spChg>
        <pc:spChg chg="add mod">
          <ac:chgData name="OSCAR LAO GRUESO" userId="001c07dd-8108-4f69-bf01-6ddbb2872b90" providerId="ADAL" clId="{9A50607D-6051-4E09-8ECD-7DD0D935B529}" dt="2025-06-24T10:40:40.389" v="2534" actId="1038"/>
          <ac:spMkLst>
            <pc:docMk/>
            <pc:sldMk cId="4030906317" sldId="558"/>
            <ac:spMk id="45" creationId="{E7875DD4-887C-459D-B037-B6CEF11E3F1C}"/>
          </ac:spMkLst>
        </pc:spChg>
        <pc:grpChg chg="del">
          <ac:chgData name="OSCAR LAO GRUESO" userId="001c07dd-8108-4f69-bf01-6ddbb2872b90" providerId="ADAL" clId="{9A50607D-6051-4E09-8ECD-7DD0D935B529}" dt="2025-06-24T10:38:47.316" v="2494" actId="478"/>
          <ac:grpSpMkLst>
            <pc:docMk/>
            <pc:sldMk cId="4030906317" sldId="558"/>
            <ac:grpSpMk id="30" creationId="{00000000-0000-0000-0000-000000000000}"/>
          </ac:grpSpMkLst>
        </pc:grpChg>
        <pc:picChg chg="add mod modCrop">
          <ac:chgData name="OSCAR LAO GRUESO" userId="001c07dd-8108-4f69-bf01-6ddbb2872b90" providerId="ADAL" clId="{9A50607D-6051-4E09-8ECD-7DD0D935B529}" dt="2025-06-24T10:39:36.617" v="2505" actId="1076"/>
          <ac:picMkLst>
            <pc:docMk/>
            <pc:sldMk cId="4030906317" sldId="558"/>
            <ac:picMk id="39" creationId="{B3639785-0B51-437C-AA71-FA5AC0010F71}"/>
          </ac:picMkLst>
        </pc:picChg>
        <pc:picChg chg="add mod modCrop">
          <ac:chgData name="OSCAR LAO GRUESO" userId="001c07dd-8108-4f69-bf01-6ddbb2872b90" providerId="ADAL" clId="{9A50607D-6051-4E09-8ECD-7DD0D935B529}" dt="2025-06-24T10:39:43.665" v="2507" actId="732"/>
          <ac:picMkLst>
            <pc:docMk/>
            <pc:sldMk cId="4030906317" sldId="558"/>
            <ac:picMk id="40" creationId="{B3639785-0B51-437C-AA71-FA5AC0010F71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4:09:57.923" v="7310" actId="1076"/>
        <pc:sldMkLst>
          <pc:docMk/>
          <pc:sldMk cId="2102575272" sldId="559"/>
        </pc:sldMkLst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2" creationId="{6796910B-7BA4-45DF-B337-B62C64DF44F5}"/>
          </ac:spMkLst>
        </pc:spChg>
        <pc:spChg chg="add mod">
          <ac:chgData name="OSCAR LAO GRUESO" userId="001c07dd-8108-4f69-bf01-6ddbb2872b90" providerId="ADAL" clId="{9A50607D-6051-4E09-8ECD-7DD0D935B529}" dt="2025-06-24T12:35:25.257" v="2894" actId="1036"/>
          <ac:spMkLst>
            <pc:docMk/>
            <pc:sldMk cId="2102575272" sldId="559"/>
            <ac:spMk id="3" creationId="{0F1AC37C-63F4-4200-9037-2D5881C883D4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1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2:10:20.168" v="2557" actId="478"/>
          <ac:spMkLst>
            <pc:docMk/>
            <pc:sldMk cId="2102575272" sldId="559"/>
            <ac:spMk id="29" creationId="{00000000-0000-0000-0000-000000000000}"/>
          </ac:spMkLst>
        </pc:spChg>
        <pc:spChg chg="add mod">
          <ac:chgData name="OSCAR LAO GRUESO" userId="001c07dd-8108-4f69-bf01-6ddbb2872b90" providerId="ADAL" clId="{9A50607D-6051-4E09-8ECD-7DD0D935B529}" dt="2025-06-24T12:25:27.366" v="2560" actId="1076"/>
          <ac:spMkLst>
            <pc:docMk/>
            <pc:sldMk cId="2102575272" sldId="559"/>
            <ac:spMk id="39" creationId="{1485685E-9F65-4E2F-92E5-A30CEFAFE3E2}"/>
          </ac:spMkLst>
        </pc:spChg>
        <pc:spChg chg="add mod">
          <ac:chgData name="OSCAR LAO GRUESO" userId="001c07dd-8108-4f69-bf01-6ddbb2872b90" providerId="ADAL" clId="{9A50607D-6051-4E09-8ECD-7DD0D935B529}" dt="2025-06-24T12:25:57.605" v="2567" actId="207"/>
          <ac:spMkLst>
            <pc:docMk/>
            <pc:sldMk cId="2102575272" sldId="559"/>
            <ac:spMk id="40" creationId="{629705F6-51E4-4C8F-8A32-C97CAAF3D752}"/>
          </ac:spMkLst>
        </pc:spChg>
        <pc:spChg chg="add mod">
          <ac:chgData name="OSCAR LAO GRUESO" userId="001c07dd-8108-4f69-bf01-6ddbb2872b90" providerId="ADAL" clId="{9A50607D-6051-4E09-8ECD-7DD0D935B529}" dt="2025-06-24T12:26:01.409" v="2568" actId="207"/>
          <ac:spMkLst>
            <pc:docMk/>
            <pc:sldMk cId="2102575272" sldId="559"/>
            <ac:spMk id="42" creationId="{102A5B61-3083-4AD0-B562-1012B04F9647}"/>
          </ac:spMkLst>
        </pc:spChg>
        <pc:spChg chg="add mod">
          <ac:chgData name="OSCAR LAO GRUESO" userId="001c07dd-8108-4f69-bf01-6ddbb2872b90" providerId="ADAL" clId="{9A50607D-6051-4E09-8ECD-7DD0D935B529}" dt="2025-06-24T12:26:06.265" v="2569" actId="207"/>
          <ac:spMkLst>
            <pc:docMk/>
            <pc:sldMk cId="2102575272" sldId="559"/>
            <ac:spMk id="43" creationId="{22276495-9EF0-426A-98F9-0FBAC8FD05D0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44" creationId="{2BF74266-CC8D-4824-9C02-0326B573C84F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45" creationId="{35231046-17C0-4D5B-99BD-70678FDD4B6E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46" creationId="{D8A0E927-6896-4142-977A-85DC940CD264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47" creationId="{1FA142C0-8917-4FD7-8EE3-F1D7388E0EEF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48" creationId="{459060A1-6F96-4CD9-9BE6-91AAA22BFAA7}"/>
          </ac:spMkLst>
        </pc:spChg>
        <pc:spChg chg="add mod">
          <ac:chgData name="OSCAR LAO GRUESO" userId="001c07dd-8108-4f69-bf01-6ddbb2872b90" providerId="ADAL" clId="{9A50607D-6051-4E09-8ECD-7DD0D935B529}" dt="2025-06-24T12:29:25.353" v="2592" actId="1036"/>
          <ac:spMkLst>
            <pc:docMk/>
            <pc:sldMk cId="2102575272" sldId="559"/>
            <ac:spMk id="49" creationId="{A6BC75E8-5586-4598-8C97-49A0344C008C}"/>
          </ac:spMkLst>
        </pc:spChg>
        <pc:spChg chg="add mod">
          <ac:chgData name="OSCAR LAO GRUESO" userId="001c07dd-8108-4f69-bf01-6ddbb2872b90" providerId="ADAL" clId="{9A50607D-6051-4E09-8ECD-7DD0D935B529}" dt="2025-06-24T12:29:25.353" v="2592" actId="1036"/>
          <ac:spMkLst>
            <pc:docMk/>
            <pc:sldMk cId="2102575272" sldId="559"/>
            <ac:spMk id="50" creationId="{54B8697F-3E41-4FB7-AE75-936F3DBBBFBF}"/>
          </ac:spMkLst>
        </pc:spChg>
        <pc:spChg chg="add mod">
          <ac:chgData name="OSCAR LAO GRUESO" userId="001c07dd-8108-4f69-bf01-6ddbb2872b90" providerId="ADAL" clId="{9A50607D-6051-4E09-8ECD-7DD0D935B529}" dt="2025-06-24T12:30:14.298" v="2689" actId="207"/>
          <ac:spMkLst>
            <pc:docMk/>
            <pc:sldMk cId="2102575272" sldId="559"/>
            <ac:spMk id="51" creationId="{0175BF3C-91CA-472A-A611-3F41ED0111AD}"/>
          </ac:spMkLst>
        </pc:spChg>
        <pc:spChg chg="add mod">
          <ac:chgData name="OSCAR LAO GRUESO" userId="001c07dd-8108-4f69-bf01-6ddbb2872b90" providerId="ADAL" clId="{9A50607D-6051-4E09-8ECD-7DD0D935B529}" dt="2025-06-24T12:29:25.353" v="2592" actId="1036"/>
          <ac:spMkLst>
            <pc:docMk/>
            <pc:sldMk cId="2102575272" sldId="559"/>
            <ac:spMk id="52" creationId="{62BA03A5-8FD4-4166-8DD5-2DC2CE25412C}"/>
          </ac:spMkLst>
        </pc:spChg>
        <pc:spChg chg="add mod">
          <ac:chgData name="OSCAR LAO GRUESO" userId="001c07dd-8108-4f69-bf01-6ddbb2872b90" providerId="ADAL" clId="{9A50607D-6051-4E09-8ECD-7DD0D935B529}" dt="2025-06-24T12:29:25.353" v="2592" actId="1036"/>
          <ac:spMkLst>
            <pc:docMk/>
            <pc:sldMk cId="2102575272" sldId="559"/>
            <ac:spMk id="53" creationId="{2C9F707C-AE34-485E-B457-A0F63FA866D0}"/>
          </ac:spMkLst>
        </pc:spChg>
        <pc:spChg chg="add mod">
          <ac:chgData name="OSCAR LAO GRUESO" userId="001c07dd-8108-4f69-bf01-6ddbb2872b90" providerId="ADAL" clId="{9A50607D-6051-4E09-8ECD-7DD0D935B529}" dt="2025-06-24T12:30:25.834" v="2690" actId="207"/>
          <ac:spMkLst>
            <pc:docMk/>
            <pc:sldMk cId="2102575272" sldId="559"/>
            <ac:spMk id="54" creationId="{18345C48-AB10-4AE2-AD1A-2814F49AE84B}"/>
          </ac:spMkLst>
        </pc:spChg>
        <pc:spChg chg="add mod">
          <ac:chgData name="OSCAR LAO GRUESO" userId="001c07dd-8108-4f69-bf01-6ddbb2872b90" providerId="ADAL" clId="{9A50607D-6051-4E09-8ECD-7DD0D935B529}" dt="2025-06-24T12:31:00.298" v="2693" actId="207"/>
          <ac:spMkLst>
            <pc:docMk/>
            <pc:sldMk cId="2102575272" sldId="559"/>
            <ac:spMk id="55" creationId="{8D300B57-B067-4140-A2B6-C0681E9B2FBA}"/>
          </ac:spMkLst>
        </pc:spChg>
        <pc:spChg chg="add mod">
          <ac:chgData name="OSCAR LAO GRUESO" userId="001c07dd-8108-4f69-bf01-6ddbb2872b90" providerId="ADAL" clId="{9A50607D-6051-4E09-8ECD-7DD0D935B529}" dt="2025-06-24T12:30:50.238" v="2692" actId="207"/>
          <ac:spMkLst>
            <pc:docMk/>
            <pc:sldMk cId="2102575272" sldId="559"/>
            <ac:spMk id="56" creationId="{4E7F9515-1192-4F8A-8E64-16A2AF5A088B}"/>
          </ac:spMkLst>
        </pc:spChg>
        <pc:spChg chg="add mod">
          <ac:chgData name="OSCAR LAO GRUESO" userId="001c07dd-8108-4f69-bf01-6ddbb2872b90" providerId="ADAL" clId="{9A50607D-6051-4E09-8ECD-7DD0D935B529}" dt="2025-06-24T12:30:40.094" v="2691" actId="207"/>
          <ac:spMkLst>
            <pc:docMk/>
            <pc:sldMk cId="2102575272" sldId="559"/>
            <ac:spMk id="57" creationId="{AB85EE31-AB99-413B-BEC5-6F236F3DD289}"/>
          </ac:spMkLst>
        </pc:spChg>
        <pc:spChg chg="add mod">
          <ac:chgData name="OSCAR LAO GRUESO" userId="001c07dd-8108-4f69-bf01-6ddbb2872b90" providerId="ADAL" clId="{9A50607D-6051-4E09-8ECD-7DD0D935B529}" dt="2025-06-24T12:31:40.006" v="2698" actId="207"/>
          <ac:spMkLst>
            <pc:docMk/>
            <pc:sldMk cId="2102575272" sldId="559"/>
            <ac:spMk id="58" creationId="{2333DBE7-9313-4DB5-9D36-930A55D6F5C0}"/>
          </ac:spMkLst>
        </pc:spChg>
        <pc:spChg chg="add mod">
          <ac:chgData name="OSCAR LAO GRUESO" userId="001c07dd-8108-4f69-bf01-6ddbb2872b90" providerId="ADAL" clId="{9A50607D-6051-4E09-8ECD-7DD0D935B529}" dt="2025-06-24T12:29:49.209" v="2598" actId="1036"/>
          <ac:spMkLst>
            <pc:docMk/>
            <pc:sldMk cId="2102575272" sldId="559"/>
            <ac:spMk id="59" creationId="{A6C8FDEA-9280-491D-A227-87E33B24A735}"/>
          </ac:spMkLst>
        </pc:spChg>
        <pc:spChg chg="add mod">
          <ac:chgData name="OSCAR LAO GRUESO" userId="001c07dd-8108-4f69-bf01-6ddbb2872b90" providerId="ADAL" clId="{9A50607D-6051-4E09-8ECD-7DD0D935B529}" dt="2025-06-24T12:29:49.209" v="2598" actId="1036"/>
          <ac:spMkLst>
            <pc:docMk/>
            <pc:sldMk cId="2102575272" sldId="559"/>
            <ac:spMk id="60" creationId="{4DBEE6FC-5E99-4228-8588-D3C427DC51BA}"/>
          </ac:spMkLst>
        </pc:spChg>
        <pc:spChg chg="add mod">
          <ac:chgData name="OSCAR LAO GRUESO" userId="001c07dd-8108-4f69-bf01-6ddbb2872b90" providerId="ADAL" clId="{9A50607D-6051-4E09-8ECD-7DD0D935B529}" dt="2025-06-24T12:31:09.034" v="2694" actId="207"/>
          <ac:spMkLst>
            <pc:docMk/>
            <pc:sldMk cId="2102575272" sldId="559"/>
            <ac:spMk id="61" creationId="{1E7C470A-3A9C-43CA-9CAD-1633A76AC634}"/>
          </ac:spMkLst>
        </pc:spChg>
        <pc:spChg chg="add mod">
          <ac:chgData name="OSCAR LAO GRUESO" userId="001c07dd-8108-4f69-bf01-6ddbb2872b90" providerId="ADAL" clId="{9A50607D-6051-4E09-8ECD-7DD0D935B529}" dt="2025-06-24T12:29:56.129" v="2640" actId="1037"/>
          <ac:spMkLst>
            <pc:docMk/>
            <pc:sldMk cId="2102575272" sldId="559"/>
            <ac:spMk id="62" creationId="{970CF526-D17B-4D25-A473-5F7AAA1674B5}"/>
          </ac:spMkLst>
        </pc:spChg>
        <pc:spChg chg="add mod">
          <ac:chgData name="OSCAR LAO GRUESO" userId="001c07dd-8108-4f69-bf01-6ddbb2872b90" providerId="ADAL" clId="{9A50607D-6051-4E09-8ECD-7DD0D935B529}" dt="2025-06-24T12:29:56.129" v="2640" actId="1037"/>
          <ac:spMkLst>
            <pc:docMk/>
            <pc:sldMk cId="2102575272" sldId="559"/>
            <ac:spMk id="63" creationId="{6D01964D-68F6-43C8-867C-4203A08CD939}"/>
          </ac:spMkLst>
        </pc:spChg>
        <pc:spChg chg="add mod">
          <ac:chgData name="OSCAR LAO GRUESO" userId="001c07dd-8108-4f69-bf01-6ddbb2872b90" providerId="ADAL" clId="{9A50607D-6051-4E09-8ECD-7DD0D935B529}" dt="2025-06-24T12:29:56.129" v="2640" actId="1037"/>
          <ac:spMkLst>
            <pc:docMk/>
            <pc:sldMk cId="2102575272" sldId="559"/>
            <ac:spMk id="64" creationId="{E5F47E19-590E-439F-BA71-3C6DEC2B6699}"/>
          </ac:spMkLst>
        </pc:spChg>
        <pc:spChg chg="add mod">
          <ac:chgData name="OSCAR LAO GRUESO" userId="001c07dd-8108-4f69-bf01-6ddbb2872b90" providerId="ADAL" clId="{9A50607D-6051-4E09-8ECD-7DD0D935B529}" dt="2025-06-24T12:29:56.129" v="2640" actId="1037"/>
          <ac:spMkLst>
            <pc:docMk/>
            <pc:sldMk cId="2102575272" sldId="559"/>
            <ac:spMk id="65" creationId="{EBE423E2-B1BE-4D50-B037-FA6DB01A2C42}"/>
          </ac:spMkLst>
        </pc:spChg>
        <pc:spChg chg="add mod">
          <ac:chgData name="OSCAR LAO GRUESO" userId="001c07dd-8108-4f69-bf01-6ddbb2872b90" providerId="ADAL" clId="{9A50607D-6051-4E09-8ECD-7DD0D935B529}" dt="2025-06-24T12:31:59.117" v="2699" actId="207"/>
          <ac:spMkLst>
            <pc:docMk/>
            <pc:sldMk cId="2102575272" sldId="559"/>
            <ac:spMk id="66" creationId="{F4CCF68F-4F5C-494B-9853-BEE692992018}"/>
          </ac:spMkLst>
        </pc:spChg>
        <pc:spChg chg="add mod">
          <ac:chgData name="OSCAR LAO GRUESO" userId="001c07dd-8108-4f69-bf01-6ddbb2872b90" providerId="ADAL" clId="{9A50607D-6051-4E09-8ECD-7DD0D935B529}" dt="2025-06-24T12:31:17.215" v="2695" actId="207"/>
          <ac:spMkLst>
            <pc:docMk/>
            <pc:sldMk cId="2102575272" sldId="559"/>
            <ac:spMk id="67" creationId="{0988BC8C-2480-4C78-A5C7-12F963AAFEAD}"/>
          </ac:spMkLst>
        </pc:spChg>
        <pc:spChg chg="add mod">
          <ac:chgData name="OSCAR LAO GRUESO" userId="001c07dd-8108-4f69-bf01-6ddbb2872b90" providerId="ADAL" clId="{9A50607D-6051-4E09-8ECD-7DD0D935B529}" dt="2025-06-24T12:31:34.409" v="2697" actId="207"/>
          <ac:spMkLst>
            <pc:docMk/>
            <pc:sldMk cId="2102575272" sldId="559"/>
            <ac:spMk id="68" creationId="{1C98A8A8-21A4-4A5E-86D2-919D87959B6F}"/>
          </ac:spMkLst>
        </pc:spChg>
        <pc:spChg chg="add mod">
          <ac:chgData name="OSCAR LAO GRUESO" userId="001c07dd-8108-4f69-bf01-6ddbb2872b90" providerId="ADAL" clId="{9A50607D-6051-4E09-8ECD-7DD0D935B529}" dt="2025-06-24T12:31:23.790" v="2696" actId="207"/>
          <ac:spMkLst>
            <pc:docMk/>
            <pc:sldMk cId="2102575272" sldId="559"/>
            <ac:spMk id="69" creationId="{E0828868-DA05-46A2-9BC7-95EE687C77C3}"/>
          </ac:spMkLst>
        </pc:spChg>
        <pc:spChg chg="add mod">
          <ac:chgData name="OSCAR LAO GRUESO" userId="001c07dd-8108-4f69-bf01-6ddbb2872b90" providerId="ADAL" clId="{9A50607D-6051-4E09-8ECD-7DD0D935B529}" dt="2025-06-24T12:30:04.889" v="2688" actId="1038"/>
          <ac:spMkLst>
            <pc:docMk/>
            <pc:sldMk cId="2102575272" sldId="559"/>
            <ac:spMk id="70" creationId="{36C935BA-505A-49B7-8497-0C75FFC1FB50}"/>
          </ac:spMkLst>
        </pc:spChg>
        <pc:spChg chg="add mod">
          <ac:chgData name="OSCAR LAO GRUESO" userId="001c07dd-8108-4f69-bf01-6ddbb2872b90" providerId="ADAL" clId="{9A50607D-6051-4E09-8ECD-7DD0D935B529}" dt="2025-06-24T12:30:04.889" v="2688" actId="1038"/>
          <ac:spMkLst>
            <pc:docMk/>
            <pc:sldMk cId="2102575272" sldId="559"/>
            <ac:spMk id="71" creationId="{8FCCE5A9-4382-4EF3-B58F-CCBE1A06B9EA}"/>
          </ac:spMkLst>
        </pc:spChg>
        <pc:spChg chg="add mod">
          <ac:chgData name="OSCAR LAO GRUESO" userId="001c07dd-8108-4f69-bf01-6ddbb2872b90" providerId="ADAL" clId="{9A50607D-6051-4E09-8ECD-7DD0D935B529}" dt="2025-06-24T12:30:04.889" v="2688" actId="1038"/>
          <ac:spMkLst>
            <pc:docMk/>
            <pc:sldMk cId="2102575272" sldId="559"/>
            <ac:spMk id="72" creationId="{6AA467CA-FA26-4D4D-8136-45071AF3F44A}"/>
          </ac:spMkLst>
        </pc:spChg>
        <pc:spChg chg="add mod">
          <ac:chgData name="OSCAR LAO GRUESO" userId="001c07dd-8108-4f69-bf01-6ddbb2872b90" providerId="ADAL" clId="{9A50607D-6051-4E09-8ECD-7DD0D935B529}" dt="2025-06-24T12:37:03.144" v="3011" actId="1038"/>
          <ac:spMkLst>
            <pc:docMk/>
            <pc:sldMk cId="2102575272" sldId="559"/>
            <ac:spMk id="73" creationId="{243F9FDC-7240-4C08-ABB9-E8F4FBB7019D}"/>
          </ac:spMkLst>
        </pc:spChg>
        <pc:spChg chg="add del mod">
          <ac:chgData name="OSCAR LAO GRUESO" userId="001c07dd-8108-4f69-bf01-6ddbb2872b90" providerId="ADAL" clId="{9A50607D-6051-4E09-8ECD-7DD0D935B529}" dt="2025-06-24T12:34:49.546" v="2752" actId="478"/>
          <ac:spMkLst>
            <pc:docMk/>
            <pc:sldMk cId="2102575272" sldId="559"/>
            <ac:spMk id="74" creationId="{6FFF159A-0C52-4CF2-A197-C82DF89404B8}"/>
          </ac:spMkLst>
        </pc:spChg>
        <pc:spChg chg="add del mod">
          <ac:chgData name="OSCAR LAO GRUESO" userId="001c07dd-8108-4f69-bf01-6ddbb2872b90" providerId="ADAL" clId="{9A50607D-6051-4E09-8ECD-7DD0D935B529}" dt="2025-06-24T12:34:49.546" v="2752" actId="478"/>
          <ac:spMkLst>
            <pc:docMk/>
            <pc:sldMk cId="2102575272" sldId="559"/>
            <ac:spMk id="75" creationId="{1A7F061F-ED90-46A8-B97A-598429E076F5}"/>
          </ac:spMkLst>
        </pc:spChg>
        <pc:spChg chg="add mod">
          <ac:chgData name="OSCAR LAO GRUESO" userId="001c07dd-8108-4f69-bf01-6ddbb2872b90" providerId="ADAL" clId="{9A50607D-6051-4E09-8ECD-7DD0D935B529}" dt="2025-06-24T12:35:39.109" v="2946" actId="20577"/>
          <ac:spMkLst>
            <pc:docMk/>
            <pc:sldMk cId="2102575272" sldId="559"/>
            <ac:spMk id="76" creationId="{812E8DF9-F0C3-4187-AD13-719BFC5A66E3}"/>
          </ac:spMkLst>
        </pc:spChg>
        <pc:spChg chg="add mod">
          <ac:chgData name="OSCAR LAO GRUESO" userId="001c07dd-8108-4f69-bf01-6ddbb2872b90" providerId="ADAL" clId="{9A50607D-6051-4E09-8ECD-7DD0D935B529}" dt="2025-06-24T14:09:57.923" v="7310" actId="1076"/>
          <ac:spMkLst>
            <pc:docMk/>
            <pc:sldMk cId="2102575272" sldId="559"/>
            <ac:spMk id="91" creationId="{61ADA691-7384-47F0-8E38-682273E5FAF6}"/>
          </ac:spMkLst>
        </pc:spChg>
        <pc:grpChg chg="del">
          <ac:chgData name="OSCAR LAO GRUESO" userId="001c07dd-8108-4f69-bf01-6ddbb2872b90" providerId="ADAL" clId="{9A50607D-6051-4E09-8ECD-7DD0D935B529}" dt="2025-06-24T12:10:20.168" v="2557" actId="478"/>
          <ac:grpSpMkLst>
            <pc:docMk/>
            <pc:sldMk cId="2102575272" sldId="559"/>
            <ac:grpSpMk id="30" creationId="{00000000-0000-0000-0000-000000000000}"/>
          </ac:grpSpMkLst>
        </pc:grpChg>
        <pc:cxnChg chg="add mod">
          <ac:chgData name="OSCAR LAO GRUESO" userId="001c07dd-8108-4f69-bf01-6ddbb2872b90" providerId="ADAL" clId="{9A50607D-6051-4E09-8ECD-7DD0D935B529}" dt="2025-06-24T12:38:04.645" v="3020" actId="692"/>
          <ac:cxnSpMkLst>
            <pc:docMk/>
            <pc:sldMk cId="2102575272" sldId="559"/>
            <ac:cxnSpMk id="78" creationId="{7AAFC969-52A7-4779-8451-126772CDCC75}"/>
          </ac:cxnSpMkLst>
        </pc:cxnChg>
        <pc:cxnChg chg="add mod">
          <ac:chgData name="OSCAR LAO GRUESO" userId="001c07dd-8108-4f69-bf01-6ddbb2872b90" providerId="ADAL" clId="{9A50607D-6051-4E09-8ECD-7DD0D935B529}" dt="2025-06-24T12:38:17.624" v="3023" actId="14100"/>
          <ac:cxnSpMkLst>
            <pc:docMk/>
            <pc:sldMk cId="2102575272" sldId="559"/>
            <ac:cxnSpMk id="82" creationId="{FDCD3640-1507-4433-95FE-687EF2570ABF}"/>
          </ac:cxnSpMkLst>
        </pc:cxnChg>
        <pc:cxnChg chg="add mod">
          <ac:chgData name="OSCAR LAO GRUESO" userId="001c07dd-8108-4f69-bf01-6ddbb2872b90" providerId="ADAL" clId="{9A50607D-6051-4E09-8ECD-7DD0D935B529}" dt="2025-06-24T12:38:25.312" v="3026" actId="14100"/>
          <ac:cxnSpMkLst>
            <pc:docMk/>
            <pc:sldMk cId="2102575272" sldId="559"/>
            <ac:cxnSpMk id="85" creationId="{D8A896A9-C7A0-4905-A1D3-3F56C508391E}"/>
          </ac:cxnSpMkLst>
        </pc:cxnChg>
        <pc:cxnChg chg="add mod">
          <ac:chgData name="OSCAR LAO GRUESO" userId="001c07dd-8108-4f69-bf01-6ddbb2872b90" providerId="ADAL" clId="{9A50607D-6051-4E09-8ECD-7DD0D935B529}" dt="2025-06-24T12:38:34.232" v="3029" actId="14100"/>
          <ac:cxnSpMkLst>
            <pc:docMk/>
            <pc:sldMk cId="2102575272" sldId="559"/>
            <ac:cxnSpMk id="88" creationId="{41930839-8731-4E13-A0F5-206D16F06064}"/>
          </ac:cxnSpMkLst>
        </pc:cxnChg>
      </pc:sldChg>
      <pc:sldChg chg="addSp delSp modSp add">
        <pc:chgData name="OSCAR LAO GRUESO" userId="001c07dd-8108-4f69-bf01-6ddbb2872b90" providerId="ADAL" clId="{9A50607D-6051-4E09-8ECD-7DD0D935B529}" dt="2025-06-24T14:10:02.784" v="7311"/>
        <pc:sldMkLst>
          <pc:docMk/>
          <pc:sldMk cId="2438092782" sldId="560"/>
        </pc:sldMkLst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2" creationId="{6796910B-7BA4-45DF-B337-B62C64DF44F5}"/>
          </ac:spMkLst>
        </pc:spChg>
        <pc:spChg chg="add mod">
          <ac:chgData name="OSCAR LAO GRUESO" userId="001c07dd-8108-4f69-bf01-6ddbb2872b90" providerId="ADAL" clId="{9A50607D-6051-4E09-8ECD-7DD0D935B529}" dt="2025-06-24T12:48:43.500" v="3040" actId="1076"/>
          <ac:spMkLst>
            <pc:docMk/>
            <pc:sldMk cId="2438092782" sldId="560"/>
            <ac:spMk id="5" creationId="{859A310E-8F21-4315-AE07-F7749D6BB45E}"/>
          </ac:spMkLst>
        </pc:spChg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44" creationId="{2BF74266-CC8D-4824-9C02-0326B573C84F}"/>
          </ac:spMkLst>
        </pc:spChg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45" creationId="{35231046-17C0-4D5B-99BD-70678FDD4B6E}"/>
          </ac:spMkLst>
        </pc:spChg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46" creationId="{D8A0E927-6896-4142-977A-85DC940CD264}"/>
          </ac:spMkLst>
        </pc:spChg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47" creationId="{1FA142C0-8917-4FD7-8EE3-F1D7388E0EEF}"/>
          </ac:spMkLst>
        </pc:spChg>
        <pc:spChg chg="del">
          <ac:chgData name="OSCAR LAO GRUESO" userId="001c07dd-8108-4f69-bf01-6ddbb2872b90" providerId="ADAL" clId="{9A50607D-6051-4E09-8ECD-7DD0D935B529}" dt="2025-06-24T12:36:08.055" v="2973" actId="478"/>
          <ac:spMkLst>
            <pc:docMk/>
            <pc:sldMk cId="2438092782" sldId="560"/>
            <ac:spMk id="48" creationId="{459060A1-6F96-4CD9-9BE6-91AAA22BFAA7}"/>
          </ac:spMkLst>
        </pc:spChg>
        <pc:spChg chg="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3" creationId="{243F9FDC-7240-4C08-ABB9-E8F4FBB7019D}"/>
          </ac:spMkLst>
        </pc:spChg>
        <pc:spChg chg="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4" creationId="{6FFF159A-0C52-4CF2-A197-C82DF89404B8}"/>
          </ac:spMkLst>
        </pc:spChg>
        <pc:spChg chg="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5" creationId="{1A7F061F-ED90-46A8-B97A-598429E076F5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6" creationId="{D459293F-7FB4-4CF3-968E-0AC90E21BE21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7" creationId="{AC1C6068-481B-4968-B991-8ABEF31FBB00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8" creationId="{3A6B5D75-D12C-4A6B-967C-71870B5B272E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79" creationId="{CD5F3FEA-1A62-478E-9F6F-D9E6DF3AD049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80" creationId="{6F32764F-441E-4894-BC76-B9FBEBA795E9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81" creationId="{E1E99319-4B97-424D-8275-35D8824DDDEA}"/>
          </ac:spMkLst>
        </pc:spChg>
        <pc:spChg chg="add mod">
          <ac:chgData name="OSCAR LAO GRUESO" userId="001c07dd-8108-4f69-bf01-6ddbb2872b90" providerId="ADAL" clId="{9A50607D-6051-4E09-8ECD-7DD0D935B529}" dt="2025-06-24T12:36:57.384" v="3002" actId="1037"/>
          <ac:spMkLst>
            <pc:docMk/>
            <pc:sldMk cId="2438092782" sldId="560"/>
            <ac:spMk id="82" creationId="{EEF6CA66-50EB-4ED7-969E-1255A54B642C}"/>
          </ac:spMkLst>
        </pc:spChg>
        <pc:spChg chg="add">
          <ac:chgData name="OSCAR LAO GRUESO" userId="001c07dd-8108-4f69-bf01-6ddbb2872b90" providerId="ADAL" clId="{9A50607D-6051-4E09-8ECD-7DD0D935B529}" dt="2025-06-24T12:37:25.549" v="3012"/>
          <ac:spMkLst>
            <pc:docMk/>
            <pc:sldMk cId="2438092782" sldId="560"/>
            <ac:spMk id="83" creationId="{6B7FB26D-541A-4C46-A063-1954E8A03CAB}"/>
          </ac:spMkLst>
        </pc:spChg>
        <pc:spChg chg="add">
          <ac:chgData name="OSCAR LAO GRUESO" userId="001c07dd-8108-4f69-bf01-6ddbb2872b90" providerId="ADAL" clId="{9A50607D-6051-4E09-8ECD-7DD0D935B529}" dt="2025-06-24T12:37:25.549" v="3012"/>
          <ac:spMkLst>
            <pc:docMk/>
            <pc:sldMk cId="2438092782" sldId="560"/>
            <ac:spMk id="84" creationId="{29B086BE-73CE-4326-B3A7-6025E1E49C4A}"/>
          </ac:spMkLst>
        </pc:spChg>
        <pc:spChg chg="add">
          <ac:chgData name="OSCAR LAO GRUESO" userId="001c07dd-8108-4f69-bf01-6ddbb2872b90" providerId="ADAL" clId="{9A50607D-6051-4E09-8ECD-7DD0D935B529}" dt="2025-06-24T14:10:02.784" v="7311"/>
          <ac:spMkLst>
            <pc:docMk/>
            <pc:sldMk cId="2438092782" sldId="560"/>
            <ac:spMk id="89" creationId="{E0A0C0E2-8F20-4146-9A6E-D567597A05A5}"/>
          </ac:spMkLst>
        </pc:spChg>
        <pc:cxnChg chg="add del mod">
          <ac:chgData name="OSCAR LAO GRUESO" userId="001c07dd-8108-4f69-bf01-6ddbb2872b90" providerId="ADAL" clId="{9A50607D-6051-4E09-8ECD-7DD0D935B529}" dt="2025-06-24T12:37:39.639" v="3014" actId="478"/>
          <ac:cxnSpMkLst>
            <pc:docMk/>
            <pc:sldMk cId="2438092782" sldId="560"/>
            <ac:cxnSpMk id="4" creationId="{F36045C5-68B3-4EBA-9474-49A5E8AC5CFF}"/>
          </ac:cxnSpMkLst>
        </pc:cxnChg>
        <pc:cxnChg chg="add">
          <ac:chgData name="OSCAR LAO GRUESO" userId="001c07dd-8108-4f69-bf01-6ddbb2872b90" providerId="ADAL" clId="{9A50607D-6051-4E09-8ECD-7DD0D935B529}" dt="2025-06-24T12:38:43.373" v="3030"/>
          <ac:cxnSpMkLst>
            <pc:docMk/>
            <pc:sldMk cId="2438092782" sldId="560"/>
            <ac:cxnSpMk id="85" creationId="{DAB4BBE3-70D4-4A64-88BD-98BDDB126A91}"/>
          </ac:cxnSpMkLst>
        </pc:cxnChg>
        <pc:cxnChg chg="add">
          <ac:chgData name="OSCAR LAO GRUESO" userId="001c07dd-8108-4f69-bf01-6ddbb2872b90" providerId="ADAL" clId="{9A50607D-6051-4E09-8ECD-7DD0D935B529}" dt="2025-06-24T12:38:43.373" v="3030"/>
          <ac:cxnSpMkLst>
            <pc:docMk/>
            <pc:sldMk cId="2438092782" sldId="560"/>
            <ac:cxnSpMk id="86" creationId="{97D52AA1-A1A1-4E60-B15B-75D267F0C81A}"/>
          </ac:cxnSpMkLst>
        </pc:cxnChg>
        <pc:cxnChg chg="add">
          <ac:chgData name="OSCAR LAO GRUESO" userId="001c07dd-8108-4f69-bf01-6ddbb2872b90" providerId="ADAL" clId="{9A50607D-6051-4E09-8ECD-7DD0D935B529}" dt="2025-06-24T12:38:43.373" v="3030"/>
          <ac:cxnSpMkLst>
            <pc:docMk/>
            <pc:sldMk cId="2438092782" sldId="560"/>
            <ac:cxnSpMk id="87" creationId="{0A7D727A-1235-4910-A5B5-79C43F607888}"/>
          </ac:cxnSpMkLst>
        </pc:cxnChg>
        <pc:cxnChg chg="add">
          <ac:chgData name="OSCAR LAO GRUESO" userId="001c07dd-8108-4f69-bf01-6ddbb2872b90" providerId="ADAL" clId="{9A50607D-6051-4E09-8ECD-7DD0D935B529}" dt="2025-06-24T12:38:43.373" v="3030"/>
          <ac:cxnSpMkLst>
            <pc:docMk/>
            <pc:sldMk cId="2438092782" sldId="560"/>
            <ac:cxnSpMk id="88" creationId="{013D3771-7F86-4365-9F00-0FA506FDE472}"/>
          </ac:cxnSpMkLst>
        </pc:cxnChg>
      </pc:sldChg>
      <pc:sldChg chg="addSp delSp modSp add">
        <pc:chgData name="OSCAR LAO GRUESO" userId="001c07dd-8108-4f69-bf01-6ddbb2872b90" providerId="ADAL" clId="{9A50607D-6051-4E09-8ECD-7DD0D935B529}" dt="2025-06-24T14:12:16.126" v="7323" actId="1035"/>
        <pc:sldMkLst>
          <pc:docMk/>
          <pc:sldMk cId="1456223257" sldId="561"/>
        </pc:sldMkLst>
        <pc:spChg chg="add mod">
          <ac:chgData name="OSCAR LAO GRUESO" userId="001c07dd-8108-4f69-bf01-6ddbb2872b90" providerId="ADAL" clId="{9A50607D-6051-4E09-8ECD-7DD0D935B529}" dt="2025-06-24T13:34:21.853" v="4309" actId="1076"/>
          <ac:spMkLst>
            <pc:docMk/>
            <pc:sldMk cId="1456223257" sldId="561"/>
            <ac:spMk id="4" creationId="{CC1AE36D-6FBC-40C2-A4E1-A9DC649FAB1B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" creationId="{859A310E-8F21-4315-AE07-F7749D6BB45E}"/>
          </ac:spMkLst>
        </pc:spChg>
        <pc:spChg chg="add del mod">
          <ac:chgData name="OSCAR LAO GRUESO" userId="001c07dd-8108-4f69-bf01-6ddbb2872b90" providerId="ADAL" clId="{9A50607D-6051-4E09-8ECD-7DD0D935B529}" dt="2025-06-24T13:39:07.986" v="4624" actId="478"/>
          <ac:spMkLst>
            <pc:docMk/>
            <pc:sldMk cId="1456223257" sldId="561"/>
            <ac:spMk id="7" creationId="{C478F3EC-C092-4F47-B15D-D7590F8A7C19}"/>
          </ac:spMkLst>
        </pc:spChg>
        <pc:spChg chg="add mod">
          <ac:chgData name="OSCAR LAO GRUESO" userId="001c07dd-8108-4f69-bf01-6ddbb2872b90" providerId="ADAL" clId="{9A50607D-6051-4E09-8ECD-7DD0D935B529}" dt="2025-06-24T14:12:13.591" v="7315" actId="1076"/>
          <ac:spMkLst>
            <pc:docMk/>
            <pc:sldMk cId="1456223257" sldId="561"/>
            <ac:spMk id="8" creationId="{45FDD4DB-A4D5-4A7F-B984-3E994D68CD44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39" creationId="{1485685E-9F65-4E2F-92E5-A30CEFAFE3E2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40" creationId="{629705F6-51E4-4C8F-8A32-C97CAAF3D752}"/>
          </ac:spMkLst>
        </pc:spChg>
        <pc:spChg chg="add del">
          <ac:chgData name="OSCAR LAO GRUESO" userId="001c07dd-8108-4f69-bf01-6ddbb2872b90" providerId="ADAL" clId="{9A50607D-6051-4E09-8ECD-7DD0D935B529}" dt="2025-06-24T13:39:07.986" v="4624" actId="478"/>
          <ac:spMkLst>
            <pc:docMk/>
            <pc:sldMk cId="1456223257" sldId="561"/>
            <ac:spMk id="41" creationId="{EB57BA78-6608-41BA-909E-51026CB2DFC8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42" creationId="{102A5B61-3083-4AD0-B562-1012B04F9647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43" creationId="{22276495-9EF0-426A-98F9-0FBAC8FD05D0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49" creationId="{A6BC75E8-5586-4598-8C97-49A0344C008C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0" creationId="{54B8697F-3E41-4FB7-AE75-936F3DBBBFBF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1" creationId="{0175BF3C-91CA-472A-A611-3F41ED0111AD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2" creationId="{62BA03A5-8FD4-4166-8DD5-2DC2CE25412C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3" creationId="{2C9F707C-AE34-485E-B457-A0F63FA866D0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4" creationId="{18345C48-AB10-4AE2-AD1A-2814F49AE84B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5" creationId="{8D300B57-B067-4140-A2B6-C0681E9B2FBA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6" creationId="{4E7F9515-1192-4F8A-8E64-16A2AF5A088B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7" creationId="{AB85EE31-AB99-413B-BEC5-6F236F3DD289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8" creationId="{2333DBE7-9313-4DB5-9D36-930A55D6F5C0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59" creationId="{A6C8FDEA-9280-491D-A227-87E33B24A735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0" creationId="{4DBEE6FC-5E99-4228-8588-D3C427DC51BA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1" creationId="{1E7C470A-3A9C-43CA-9CAD-1633A76AC634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2" creationId="{970CF526-D17B-4D25-A473-5F7AAA1674B5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3" creationId="{6D01964D-68F6-43C8-867C-4203A08CD939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4" creationId="{E5F47E19-590E-439F-BA71-3C6DEC2B6699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5" creationId="{EBE423E2-B1BE-4D50-B037-FA6DB01A2C42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6" creationId="{F4CCF68F-4F5C-494B-9853-BEE692992018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7" creationId="{0988BC8C-2480-4C78-A5C7-12F963AAFEAD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8" creationId="{1C98A8A8-21A4-4A5E-86D2-919D87959B6F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69" creationId="{E0828868-DA05-46A2-9BC7-95EE687C77C3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0" creationId="{36C935BA-505A-49B7-8497-0C75FFC1FB50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1" creationId="{8FCCE5A9-4382-4EF3-B58F-CCBE1A06B9EA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2" creationId="{6AA467CA-FA26-4D4D-8136-45071AF3F44A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3" creationId="{243F9FDC-7240-4C08-ABB9-E8F4FBB7019D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4" creationId="{6FFF159A-0C52-4CF2-A197-C82DF89404B8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5" creationId="{1A7F061F-ED90-46A8-B97A-598429E076F5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6" creationId="{D459293F-7FB4-4CF3-968E-0AC90E21BE21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7" creationId="{AC1C6068-481B-4968-B991-8ABEF31FBB00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8" creationId="{3A6B5D75-D12C-4A6B-967C-71870B5B272E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79" creationId="{CD5F3FEA-1A62-478E-9F6F-D9E6DF3AD049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80" creationId="{6F32764F-441E-4894-BC76-B9FBEBA795E9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81" creationId="{E1E99319-4B97-424D-8275-35D8824DDDEA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82" creationId="{EEF6CA66-50EB-4ED7-969E-1255A54B642C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83" creationId="{6B7FB26D-541A-4C46-A063-1954E8A03CAB}"/>
          </ac:spMkLst>
        </pc:spChg>
        <pc:spChg chg="del">
          <ac:chgData name="OSCAR LAO GRUESO" userId="001c07dd-8108-4f69-bf01-6ddbb2872b90" providerId="ADAL" clId="{9A50607D-6051-4E09-8ECD-7DD0D935B529}" dt="2025-06-24T12:58:10.982" v="3042" actId="478"/>
          <ac:spMkLst>
            <pc:docMk/>
            <pc:sldMk cId="1456223257" sldId="561"/>
            <ac:spMk id="84" creationId="{29B086BE-73CE-4326-B3A7-6025E1E49C4A}"/>
          </ac:spMkLst>
        </pc:spChg>
        <pc:picChg chg="add mod">
          <ac:chgData name="OSCAR LAO GRUESO" userId="001c07dd-8108-4f69-bf01-6ddbb2872b90" providerId="ADAL" clId="{9A50607D-6051-4E09-8ECD-7DD0D935B529}" dt="2025-06-24T14:12:16.126" v="7323" actId="1035"/>
          <ac:picMkLst>
            <pc:docMk/>
            <pc:sldMk cId="1456223257" sldId="561"/>
            <ac:picMk id="3" creationId="{9ADAA15D-C30E-4255-AE7A-EC11336839AB}"/>
          </ac:picMkLst>
        </pc:picChg>
        <pc:cxnChg chg="del">
          <ac:chgData name="OSCAR LAO GRUESO" userId="001c07dd-8108-4f69-bf01-6ddbb2872b90" providerId="ADAL" clId="{9A50607D-6051-4E09-8ECD-7DD0D935B529}" dt="2025-06-24T12:58:10.982" v="3042" actId="478"/>
          <ac:cxnSpMkLst>
            <pc:docMk/>
            <pc:sldMk cId="1456223257" sldId="561"/>
            <ac:cxnSpMk id="85" creationId="{DAB4BBE3-70D4-4A64-88BD-98BDDB126A91}"/>
          </ac:cxnSpMkLst>
        </pc:cxnChg>
        <pc:cxnChg chg="del">
          <ac:chgData name="OSCAR LAO GRUESO" userId="001c07dd-8108-4f69-bf01-6ddbb2872b90" providerId="ADAL" clId="{9A50607D-6051-4E09-8ECD-7DD0D935B529}" dt="2025-06-24T12:58:10.982" v="3042" actId="478"/>
          <ac:cxnSpMkLst>
            <pc:docMk/>
            <pc:sldMk cId="1456223257" sldId="561"/>
            <ac:cxnSpMk id="86" creationId="{97D52AA1-A1A1-4E60-B15B-75D267F0C81A}"/>
          </ac:cxnSpMkLst>
        </pc:cxnChg>
        <pc:cxnChg chg="del">
          <ac:chgData name="OSCAR LAO GRUESO" userId="001c07dd-8108-4f69-bf01-6ddbb2872b90" providerId="ADAL" clId="{9A50607D-6051-4E09-8ECD-7DD0D935B529}" dt="2025-06-24T12:58:10.982" v="3042" actId="478"/>
          <ac:cxnSpMkLst>
            <pc:docMk/>
            <pc:sldMk cId="1456223257" sldId="561"/>
            <ac:cxnSpMk id="87" creationId="{0A7D727A-1235-4910-A5B5-79C43F607888}"/>
          </ac:cxnSpMkLst>
        </pc:cxnChg>
        <pc:cxnChg chg="del">
          <ac:chgData name="OSCAR LAO GRUESO" userId="001c07dd-8108-4f69-bf01-6ddbb2872b90" providerId="ADAL" clId="{9A50607D-6051-4E09-8ECD-7DD0D935B529}" dt="2025-06-24T12:58:10.982" v="3042" actId="478"/>
          <ac:cxnSpMkLst>
            <pc:docMk/>
            <pc:sldMk cId="1456223257" sldId="561"/>
            <ac:cxnSpMk id="88" creationId="{013D3771-7F86-4365-9F00-0FA506FDE472}"/>
          </ac:cxnSpMkLst>
        </pc:cxnChg>
      </pc:sldChg>
      <pc:sldChg chg="addSp delSp modSp add modAnim">
        <pc:chgData name="OSCAR LAO GRUESO" userId="001c07dd-8108-4f69-bf01-6ddbb2872b90" providerId="ADAL" clId="{9A50607D-6051-4E09-8ECD-7DD0D935B529}" dt="2025-06-25T10:17:26.493" v="7783" actId="20577"/>
        <pc:sldMkLst>
          <pc:docMk/>
          <pc:sldMk cId="3838632805" sldId="562"/>
        </pc:sldMkLst>
        <pc:spChg chg="mod">
          <ac:chgData name="OSCAR LAO GRUESO" userId="001c07dd-8108-4f69-bf01-6ddbb2872b90" providerId="ADAL" clId="{9A50607D-6051-4E09-8ECD-7DD0D935B529}" dt="2025-06-24T13:02:01.976" v="3218" actId="27636"/>
          <ac:spMkLst>
            <pc:docMk/>
            <pc:sldMk cId="3838632805" sldId="562"/>
            <ac:spMk id="2" creationId="{D8E51160-1024-4983-A602-1489FEE478D8}"/>
          </ac:spMkLst>
        </pc:spChg>
        <pc:spChg chg="del">
          <ac:chgData name="OSCAR LAO GRUESO" userId="001c07dd-8108-4f69-bf01-6ddbb2872b90" providerId="ADAL" clId="{9A50607D-6051-4E09-8ECD-7DD0D935B529}" dt="2025-06-24T12:58:36.239" v="3053" actId="478"/>
          <ac:spMkLst>
            <pc:docMk/>
            <pc:sldMk cId="3838632805" sldId="562"/>
            <ac:spMk id="3" creationId="{CD2E8C11-D1EE-44C1-AECB-8A0E9D828278}"/>
          </ac:spMkLst>
        </pc:spChg>
        <pc:spChg chg="add mod">
          <ac:chgData name="OSCAR LAO GRUESO" userId="001c07dd-8108-4f69-bf01-6ddbb2872b90" providerId="ADAL" clId="{9A50607D-6051-4E09-8ECD-7DD0D935B529}" dt="2025-06-24T13:08:31.193" v="3475" actId="1038"/>
          <ac:spMkLst>
            <pc:docMk/>
            <pc:sldMk cId="3838632805" sldId="562"/>
            <ac:spMk id="4" creationId="{50734D31-2E19-4846-BD64-360E55D8781F}"/>
          </ac:spMkLst>
        </pc:spChg>
        <pc:spChg chg="add mod ord">
          <ac:chgData name="OSCAR LAO GRUESO" userId="001c07dd-8108-4f69-bf01-6ddbb2872b90" providerId="ADAL" clId="{9A50607D-6051-4E09-8ECD-7DD0D935B529}" dt="2025-06-24T13:18:09.709" v="3778" actId="164"/>
          <ac:spMkLst>
            <pc:docMk/>
            <pc:sldMk cId="3838632805" sldId="562"/>
            <ac:spMk id="5" creationId="{32954E19-CC8D-4193-A18E-02C93B9BDDE2}"/>
          </ac:spMkLst>
        </pc:spChg>
        <pc:spChg chg="add mod">
          <ac:chgData name="OSCAR LAO GRUESO" userId="001c07dd-8108-4f69-bf01-6ddbb2872b90" providerId="ADAL" clId="{9A50607D-6051-4E09-8ECD-7DD0D935B529}" dt="2025-06-24T13:18:09.709" v="3778" actId="164"/>
          <ac:spMkLst>
            <pc:docMk/>
            <pc:sldMk cId="3838632805" sldId="562"/>
            <ac:spMk id="6" creationId="{3C6AB760-F44F-4975-8E80-B907CFB62743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7" creationId="{F364E23C-49D7-4CC1-A762-F8325FCCDB36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8" creationId="{467C2E15-9D36-4F6A-83F4-4485A3DB4F0A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9" creationId="{D3F26EBA-4BFA-46D5-BF8D-B85100057EE9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10" creationId="{3CCEB7A6-0B46-44DB-8D56-EF5BBEE12DA7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11" creationId="{69F2F0A3-CE48-4493-AE7E-F88B6603B78C}"/>
          </ac:spMkLst>
        </pc:spChg>
        <pc:spChg chg="add mod">
          <ac:chgData name="OSCAR LAO GRUESO" userId="001c07dd-8108-4f69-bf01-6ddbb2872b90" providerId="ADAL" clId="{9A50607D-6051-4E09-8ECD-7DD0D935B529}" dt="2025-06-24T13:01:00.404" v="3125" actId="164"/>
          <ac:spMkLst>
            <pc:docMk/>
            <pc:sldMk cId="3838632805" sldId="562"/>
            <ac:spMk id="12" creationId="{1E3E92EB-FD96-4F48-B5F0-F4370973E42D}"/>
          </ac:spMkLst>
        </pc:spChg>
        <pc:spChg chg="add mod">
          <ac:chgData name="OSCAR LAO GRUESO" userId="001c07dd-8108-4f69-bf01-6ddbb2872b90" providerId="ADAL" clId="{9A50607D-6051-4E09-8ECD-7DD0D935B529}" dt="2025-06-24T13:08:41.734" v="3483" actId="1036"/>
          <ac:spMkLst>
            <pc:docMk/>
            <pc:sldMk cId="3838632805" sldId="562"/>
            <ac:spMk id="14" creationId="{A9F02884-892F-4A91-AF1E-AF05195CE76C}"/>
          </ac:spMkLst>
        </pc:spChg>
        <pc:spChg chg="add mod">
          <ac:chgData name="OSCAR LAO GRUESO" userId="001c07dd-8108-4f69-bf01-6ddbb2872b90" providerId="ADAL" clId="{9A50607D-6051-4E09-8ECD-7DD0D935B529}" dt="2025-06-24T13:02:08.487" v="3220" actId="1076"/>
          <ac:spMkLst>
            <pc:docMk/>
            <pc:sldMk cId="3838632805" sldId="562"/>
            <ac:spMk id="15" creationId="{2AD25B5F-3C75-484A-BF9D-60103DD2851D}"/>
          </ac:spMkLst>
        </pc:spChg>
        <pc:spChg chg="add mod">
          <ac:chgData name="OSCAR LAO GRUESO" userId="001c07dd-8108-4f69-bf01-6ddbb2872b90" providerId="ADAL" clId="{9A50607D-6051-4E09-8ECD-7DD0D935B529}" dt="2025-06-24T13:08:31.193" v="3475" actId="1038"/>
          <ac:spMkLst>
            <pc:docMk/>
            <pc:sldMk cId="3838632805" sldId="562"/>
            <ac:spMk id="16" creationId="{0D58BEA8-EFF2-463B-9EEE-7BA088287EC2}"/>
          </ac:spMkLst>
        </pc:spChg>
        <pc:spChg chg="add mod">
          <ac:chgData name="OSCAR LAO GRUESO" userId="001c07dd-8108-4f69-bf01-6ddbb2872b90" providerId="ADAL" clId="{9A50607D-6051-4E09-8ECD-7DD0D935B529}" dt="2025-06-24T13:08:31.193" v="3475" actId="1038"/>
          <ac:spMkLst>
            <pc:docMk/>
            <pc:sldMk cId="3838632805" sldId="562"/>
            <ac:spMk id="17" creationId="{ACF01D04-0945-4635-9EC4-13346B048374}"/>
          </ac:spMkLst>
        </pc:spChg>
        <pc:spChg chg="mod">
          <ac:chgData name="OSCAR LAO GRUESO" userId="001c07dd-8108-4f69-bf01-6ddbb2872b90" providerId="ADAL" clId="{9A50607D-6051-4E09-8ECD-7DD0D935B529}" dt="2025-06-24T13:06:40.885" v="3416" actId="207"/>
          <ac:spMkLst>
            <pc:docMk/>
            <pc:sldMk cId="3838632805" sldId="562"/>
            <ac:spMk id="20" creationId="{7D29BA96-1916-4672-B6B5-9451C9D627D5}"/>
          </ac:spMkLst>
        </pc:spChg>
        <pc:spChg chg="mod">
          <ac:chgData name="OSCAR LAO GRUESO" userId="001c07dd-8108-4f69-bf01-6ddbb2872b90" providerId="ADAL" clId="{9A50607D-6051-4E09-8ECD-7DD0D935B529}" dt="2025-06-24T13:06:47.699" v="3417" actId="207"/>
          <ac:spMkLst>
            <pc:docMk/>
            <pc:sldMk cId="3838632805" sldId="562"/>
            <ac:spMk id="23" creationId="{49FCAEC8-6C83-457E-8C37-E97CC3740DEE}"/>
          </ac:spMkLst>
        </pc:spChg>
        <pc:spChg chg="mod">
          <ac:chgData name="OSCAR LAO GRUESO" userId="001c07dd-8108-4f69-bf01-6ddbb2872b90" providerId="ADAL" clId="{9A50607D-6051-4E09-8ECD-7DD0D935B529}" dt="2025-06-24T13:06:54.364" v="3418" actId="207"/>
          <ac:spMkLst>
            <pc:docMk/>
            <pc:sldMk cId="3838632805" sldId="562"/>
            <ac:spMk id="24" creationId="{9DA312D9-684B-43E0-9A21-80FD6F2D3D6A}"/>
          </ac:spMkLst>
        </pc:spChg>
        <pc:spChg chg="mod">
          <ac:chgData name="OSCAR LAO GRUESO" userId="001c07dd-8108-4f69-bf01-6ddbb2872b90" providerId="ADAL" clId="{9A50607D-6051-4E09-8ECD-7DD0D935B529}" dt="2025-06-24T13:07:09.609" v="3419" actId="207"/>
          <ac:spMkLst>
            <pc:docMk/>
            <pc:sldMk cId="3838632805" sldId="562"/>
            <ac:spMk id="26" creationId="{53CA9D4F-DB4D-4AB2-BD3F-15EE93C95DDE}"/>
          </ac:spMkLst>
        </pc:spChg>
        <pc:spChg chg="mod">
          <ac:chgData name="OSCAR LAO GRUESO" userId="001c07dd-8108-4f69-bf01-6ddbb2872b90" providerId="ADAL" clId="{9A50607D-6051-4E09-8ECD-7DD0D935B529}" dt="2025-06-24T13:07:17.439" v="3420" actId="207"/>
          <ac:spMkLst>
            <pc:docMk/>
            <pc:sldMk cId="3838632805" sldId="562"/>
            <ac:spMk id="28" creationId="{6F2B3640-6FF2-4C8C-99C2-1A47E3103B29}"/>
          </ac:spMkLst>
        </pc:spChg>
        <pc:spChg chg="mod">
          <ac:chgData name="OSCAR LAO GRUESO" userId="001c07dd-8108-4f69-bf01-6ddbb2872b90" providerId="ADAL" clId="{9A50607D-6051-4E09-8ECD-7DD0D935B529}" dt="2025-06-24T13:07:23.221" v="3421" actId="207"/>
          <ac:spMkLst>
            <pc:docMk/>
            <pc:sldMk cId="3838632805" sldId="562"/>
            <ac:spMk id="29" creationId="{CDDE9800-F634-4E76-BBEF-B7D818B26C31}"/>
          </ac:spMkLst>
        </pc:spChg>
        <pc:spChg chg="add del mod">
          <ac:chgData name="OSCAR LAO GRUESO" userId="001c07dd-8108-4f69-bf01-6ddbb2872b90" providerId="ADAL" clId="{9A50607D-6051-4E09-8ECD-7DD0D935B529}" dt="2025-06-24T13:07:49.570" v="3428" actId="478"/>
          <ac:spMkLst>
            <pc:docMk/>
            <pc:sldMk cId="3838632805" sldId="562"/>
            <ac:spMk id="32" creationId="{ECE2DF0E-853B-4D27-99D5-365E0525AE2D}"/>
          </ac:spMkLst>
        </pc:spChg>
        <pc:spChg chg="add mod">
          <ac:chgData name="OSCAR LAO GRUESO" userId="001c07dd-8108-4f69-bf01-6ddbb2872b90" providerId="ADAL" clId="{9A50607D-6051-4E09-8ECD-7DD0D935B529}" dt="2025-06-25T10:17:26.493" v="7783" actId="20577"/>
          <ac:spMkLst>
            <pc:docMk/>
            <pc:sldMk cId="3838632805" sldId="562"/>
            <ac:spMk id="35" creationId="{9AB65489-06EC-401B-9ED7-15A22214733E}"/>
          </ac:spMkLst>
        </pc:spChg>
        <pc:spChg chg="add">
          <ac:chgData name="OSCAR LAO GRUESO" userId="001c07dd-8108-4f69-bf01-6ddbb2872b90" providerId="ADAL" clId="{9A50607D-6051-4E09-8ECD-7DD0D935B529}" dt="2025-06-24T13:18:00.008" v="3777"/>
          <ac:spMkLst>
            <pc:docMk/>
            <pc:sldMk cId="3838632805" sldId="562"/>
            <ac:spMk id="36" creationId="{8532809B-E024-432A-84BC-2DCDDF043EF7}"/>
          </ac:spMkLst>
        </pc:spChg>
        <pc:grpChg chg="add mod">
          <ac:chgData name="OSCAR LAO GRUESO" userId="001c07dd-8108-4f69-bf01-6ddbb2872b90" providerId="ADAL" clId="{9A50607D-6051-4E09-8ECD-7DD0D935B529}" dt="2025-06-24T13:08:31.193" v="3475" actId="1038"/>
          <ac:grpSpMkLst>
            <pc:docMk/>
            <pc:sldMk cId="3838632805" sldId="562"/>
            <ac:grpSpMk id="13" creationId="{A497237D-640F-448B-A859-3D863A39F2E0}"/>
          </ac:grpSpMkLst>
        </pc:grpChg>
        <pc:grpChg chg="add mod">
          <ac:chgData name="OSCAR LAO GRUESO" userId="001c07dd-8108-4f69-bf01-6ddbb2872b90" providerId="ADAL" clId="{9A50607D-6051-4E09-8ECD-7DD0D935B529}" dt="2025-06-24T13:08:31.193" v="3475" actId="1038"/>
          <ac:grpSpMkLst>
            <pc:docMk/>
            <pc:sldMk cId="3838632805" sldId="562"/>
            <ac:grpSpMk id="18" creationId="{35C22DAB-1659-4E0E-AF8F-B1A97AA47C3C}"/>
          </ac:grpSpMkLst>
        </pc:grpChg>
        <pc:grpChg chg="add mod">
          <ac:chgData name="OSCAR LAO GRUESO" userId="001c07dd-8108-4f69-bf01-6ddbb2872b90" providerId="ADAL" clId="{9A50607D-6051-4E09-8ECD-7DD0D935B529}" dt="2025-06-24T13:08:31.193" v="3475" actId="1038"/>
          <ac:grpSpMkLst>
            <pc:docMk/>
            <pc:sldMk cId="3838632805" sldId="562"/>
            <ac:grpSpMk id="25" creationId="{7231C44E-2AB1-45A8-B6DA-090DED692166}"/>
          </ac:grpSpMkLst>
        </pc:grpChg>
        <pc:grpChg chg="add mod">
          <ac:chgData name="OSCAR LAO GRUESO" userId="001c07dd-8108-4f69-bf01-6ddbb2872b90" providerId="ADAL" clId="{9A50607D-6051-4E09-8ECD-7DD0D935B529}" dt="2025-06-24T13:20:38.784" v="3800" actId="164"/>
          <ac:grpSpMkLst>
            <pc:docMk/>
            <pc:sldMk cId="3838632805" sldId="562"/>
            <ac:grpSpMk id="37" creationId="{A1152258-6F13-407A-9515-43DCB9526362}"/>
          </ac:grpSpMkLst>
        </pc:grpChg>
        <pc:grpChg chg="add mod">
          <ac:chgData name="OSCAR LAO GRUESO" userId="001c07dd-8108-4f69-bf01-6ddbb2872b90" providerId="ADAL" clId="{9A50607D-6051-4E09-8ECD-7DD0D935B529}" dt="2025-06-24T13:20:38.784" v="3800" actId="164"/>
          <ac:grpSpMkLst>
            <pc:docMk/>
            <pc:sldMk cId="3838632805" sldId="562"/>
            <ac:grpSpMk id="39" creationId="{E7E2D2F3-553C-45F0-AE0F-60C373A4906A}"/>
          </ac:grpSpMkLst>
        </pc:grpChg>
        <pc:picChg chg="add del mod">
          <ac:chgData name="OSCAR LAO GRUESO" userId="001c07dd-8108-4f69-bf01-6ddbb2872b90" providerId="ADAL" clId="{9A50607D-6051-4E09-8ECD-7DD0D935B529}" dt="2025-06-24T13:20:28.510" v="3798" actId="478"/>
          <ac:picMkLst>
            <pc:docMk/>
            <pc:sldMk cId="3838632805" sldId="562"/>
            <ac:picMk id="34" creationId="{EF4B9565-61B2-4D5C-806E-F603318A83B2}"/>
          </ac:picMkLst>
        </pc:picChg>
        <pc:picChg chg="add mod">
          <ac:chgData name="OSCAR LAO GRUESO" userId="001c07dd-8108-4f69-bf01-6ddbb2872b90" providerId="ADAL" clId="{9A50607D-6051-4E09-8ECD-7DD0D935B529}" dt="2025-06-24T13:20:38.784" v="3800" actId="164"/>
          <ac:picMkLst>
            <pc:docMk/>
            <pc:sldMk cId="3838632805" sldId="562"/>
            <ac:picMk id="38" creationId="{3905DD69-8A9E-47E5-B102-473EE0A202D3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3:20:19.072" v="3797" actId="1038"/>
        <pc:sldMkLst>
          <pc:docMk/>
          <pc:sldMk cId="3850722687" sldId="563"/>
        </pc:sldMkLst>
        <pc:spChg chg="mod">
          <ac:chgData name="OSCAR LAO GRUESO" userId="001c07dd-8108-4f69-bf01-6ddbb2872b90" providerId="ADAL" clId="{9A50607D-6051-4E09-8ECD-7DD0D935B529}" dt="2025-06-24T13:16:25.551" v="3647" actId="1038"/>
          <ac:spMkLst>
            <pc:docMk/>
            <pc:sldMk cId="3850722687" sldId="563"/>
            <ac:spMk id="5" creationId="{32954E19-CC8D-4193-A18E-02C93B9BDDE2}"/>
          </ac:spMkLst>
        </pc:spChg>
        <pc:spChg chg="mod">
          <ac:chgData name="OSCAR LAO GRUESO" userId="001c07dd-8108-4f69-bf01-6ddbb2872b90" providerId="ADAL" clId="{9A50607D-6051-4E09-8ECD-7DD0D935B529}" dt="2025-06-24T13:16:20.060" v="3607" actId="1038"/>
          <ac:spMkLst>
            <pc:docMk/>
            <pc:sldMk cId="3850722687" sldId="563"/>
            <ac:spMk id="16" creationId="{0D58BEA8-EFF2-463B-9EEE-7BA088287EC2}"/>
          </ac:spMkLst>
        </pc:spChg>
        <pc:spChg chg="add del">
          <ac:chgData name="OSCAR LAO GRUESO" userId="001c07dd-8108-4f69-bf01-6ddbb2872b90" providerId="ADAL" clId="{9A50607D-6051-4E09-8ECD-7DD0D935B529}" dt="2025-06-24T13:16:16.184" v="3589" actId="478"/>
          <ac:spMkLst>
            <pc:docMk/>
            <pc:sldMk cId="3850722687" sldId="563"/>
            <ac:spMk id="33" creationId="{623BDDA5-6E78-4CF8-99F4-FC251EBBDE5A}"/>
          </ac:spMkLst>
        </pc:spChg>
        <pc:spChg chg="mod">
          <ac:chgData name="OSCAR LAO GRUESO" userId="001c07dd-8108-4f69-bf01-6ddbb2872b90" providerId="ADAL" clId="{9A50607D-6051-4E09-8ECD-7DD0D935B529}" dt="2025-06-24T13:20:14.166" v="3784" actId="403"/>
          <ac:spMkLst>
            <pc:docMk/>
            <pc:sldMk cId="3850722687" sldId="563"/>
            <ac:spMk id="35" creationId="{9AB65489-06EC-401B-9ED7-15A22214733E}"/>
          </ac:spMkLst>
        </pc:spChg>
        <pc:spChg chg="add">
          <ac:chgData name="OSCAR LAO GRUESO" userId="001c07dd-8108-4f69-bf01-6ddbb2872b90" providerId="ADAL" clId="{9A50607D-6051-4E09-8ECD-7DD0D935B529}" dt="2025-06-24T13:17:56.734" v="3776"/>
          <ac:spMkLst>
            <pc:docMk/>
            <pc:sldMk cId="3850722687" sldId="563"/>
            <ac:spMk id="37" creationId="{279300DD-D2DC-42F5-AB7F-290C37E40013}"/>
          </ac:spMkLst>
        </pc:spChg>
        <pc:picChg chg="mod">
          <ac:chgData name="OSCAR LAO GRUESO" userId="001c07dd-8108-4f69-bf01-6ddbb2872b90" providerId="ADAL" clId="{9A50607D-6051-4E09-8ECD-7DD0D935B529}" dt="2025-06-24T13:16:28.355" v="3678" actId="1038"/>
          <ac:picMkLst>
            <pc:docMk/>
            <pc:sldMk cId="3850722687" sldId="563"/>
            <ac:picMk id="34" creationId="{EF4B9565-61B2-4D5C-806E-F603318A83B2}"/>
          </ac:picMkLst>
        </pc:picChg>
        <pc:picChg chg="add mod">
          <ac:chgData name="OSCAR LAO GRUESO" userId="001c07dd-8108-4f69-bf01-6ddbb2872b90" providerId="ADAL" clId="{9A50607D-6051-4E09-8ECD-7DD0D935B529}" dt="2025-06-24T13:20:19.072" v="3797" actId="1038"/>
          <ac:picMkLst>
            <pc:docMk/>
            <pc:sldMk cId="3850722687" sldId="563"/>
            <ac:picMk id="36" creationId="{6B0012F8-4F5B-4E19-AC1B-2FCE93451A7B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3:20:52.780" v="3803"/>
        <pc:sldMkLst>
          <pc:docMk/>
          <pc:sldMk cId="472185033" sldId="564"/>
        </pc:sldMkLst>
        <pc:spChg chg="add mod">
          <ac:chgData name="OSCAR LAO GRUESO" userId="001c07dd-8108-4f69-bf01-6ddbb2872b90" providerId="ADAL" clId="{9A50607D-6051-4E09-8ECD-7DD0D935B529}" dt="2025-06-24T13:17:44.650" v="3773" actId="1076"/>
          <ac:spMkLst>
            <pc:docMk/>
            <pc:sldMk cId="472185033" sldId="564"/>
            <ac:spMk id="3" creationId="{3425E500-469B-46AA-A463-36F537BD347F}"/>
          </ac:spMkLst>
        </pc:spChg>
        <pc:spChg chg="mod">
          <ac:chgData name="OSCAR LAO GRUESO" userId="001c07dd-8108-4f69-bf01-6ddbb2872b90" providerId="ADAL" clId="{9A50607D-6051-4E09-8ECD-7DD0D935B529}" dt="2025-06-24T13:17:14.825" v="3765" actId="1038"/>
          <ac:spMkLst>
            <pc:docMk/>
            <pc:sldMk cId="472185033" sldId="564"/>
            <ac:spMk id="5" creationId="{32954E19-CC8D-4193-A18E-02C93B9BDDE2}"/>
          </ac:spMkLst>
        </pc:spChg>
        <pc:spChg chg="add mod">
          <ac:chgData name="OSCAR LAO GRUESO" userId="001c07dd-8108-4f69-bf01-6ddbb2872b90" providerId="ADAL" clId="{9A50607D-6051-4E09-8ECD-7DD0D935B529}" dt="2025-06-24T13:17:51.716" v="3775" actId="1076"/>
          <ac:spMkLst>
            <pc:docMk/>
            <pc:sldMk cId="472185033" sldId="564"/>
            <ac:spMk id="38" creationId="{478807C3-42F2-4F83-B548-1AA1DA0A9DFA}"/>
          </ac:spMkLst>
        </pc:spChg>
        <pc:picChg chg="mod">
          <ac:chgData name="OSCAR LAO GRUESO" userId="001c07dd-8108-4f69-bf01-6ddbb2872b90" providerId="ADAL" clId="{9A50607D-6051-4E09-8ECD-7DD0D935B529}" dt="2025-06-24T13:17:14.825" v="3765" actId="1038"/>
          <ac:picMkLst>
            <pc:docMk/>
            <pc:sldMk cId="472185033" sldId="564"/>
            <ac:picMk id="34" creationId="{EF4B9565-61B2-4D5C-806E-F603318A83B2}"/>
          </ac:picMkLst>
        </pc:picChg>
        <pc:picChg chg="del">
          <ac:chgData name="OSCAR LAO GRUESO" userId="001c07dd-8108-4f69-bf01-6ddbb2872b90" providerId="ADAL" clId="{9A50607D-6051-4E09-8ECD-7DD0D935B529}" dt="2025-06-24T13:20:51.975" v="3802" actId="478"/>
          <ac:picMkLst>
            <pc:docMk/>
            <pc:sldMk cId="472185033" sldId="564"/>
            <ac:picMk id="36" creationId="{6B0012F8-4F5B-4E19-AC1B-2FCE93451A7B}"/>
          </ac:picMkLst>
        </pc:picChg>
        <pc:picChg chg="add">
          <ac:chgData name="OSCAR LAO GRUESO" userId="001c07dd-8108-4f69-bf01-6ddbb2872b90" providerId="ADAL" clId="{9A50607D-6051-4E09-8ECD-7DD0D935B529}" dt="2025-06-24T13:17:23.836" v="3766"/>
          <ac:picMkLst>
            <pc:docMk/>
            <pc:sldMk cId="472185033" sldId="564"/>
            <ac:picMk id="37" creationId="{2CE6CC02-73A0-4BD8-9332-76361210C76D}"/>
          </ac:picMkLst>
        </pc:picChg>
        <pc:picChg chg="add">
          <ac:chgData name="OSCAR LAO GRUESO" userId="001c07dd-8108-4f69-bf01-6ddbb2872b90" providerId="ADAL" clId="{9A50607D-6051-4E09-8ECD-7DD0D935B529}" dt="2025-06-24T13:20:52.780" v="3803"/>
          <ac:picMkLst>
            <pc:docMk/>
            <pc:sldMk cId="472185033" sldId="564"/>
            <ac:picMk id="39" creationId="{C91E47A8-F183-464B-AF53-38E96514C757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3:22:29.853" v="3822" actId="1076"/>
        <pc:sldMkLst>
          <pc:docMk/>
          <pc:sldMk cId="160181394" sldId="565"/>
        </pc:sldMkLst>
        <pc:spChg chg="add mod">
          <ac:chgData name="OSCAR LAO GRUESO" userId="001c07dd-8108-4f69-bf01-6ddbb2872b90" providerId="ADAL" clId="{9A50607D-6051-4E09-8ECD-7DD0D935B529}" dt="2025-06-24T13:21:55.388" v="3809" actId="207"/>
          <ac:spMkLst>
            <pc:docMk/>
            <pc:sldMk cId="160181394" sldId="565"/>
            <ac:spMk id="32" creationId="{224FDCF4-15F7-44C1-A716-7A620147FD5C}"/>
          </ac:spMkLst>
        </pc:spChg>
        <pc:spChg chg="add mod">
          <ac:chgData name="OSCAR LAO GRUESO" userId="001c07dd-8108-4f69-bf01-6ddbb2872b90" providerId="ADAL" clId="{9A50607D-6051-4E09-8ECD-7DD0D935B529}" dt="2025-06-24T13:22:29.853" v="3822" actId="1076"/>
          <ac:spMkLst>
            <pc:docMk/>
            <pc:sldMk cId="160181394" sldId="565"/>
            <ac:spMk id="33" creationId="{A3EB891E-02BA-4D11-94C4-72D5A3C3607A}"/>
          </ac:spMkLst>
        </pc:spChg>
        <pc:spChg chg="add mod">
          <ac:chgData name="OSCAR LAO GRUESO" userId="001c07dd-8108-4f69-bf01-6ddbb2872b90" providerId="ADAL" clId="{9A50607D-6051-4E09-8ECD-7DD0D935B529}" dt="2025-06-24T13:22:03.320" v="3811" actId="1076"/>
          <ac:spMkLst>
            <pc:docMk/>
            <pc:sldMk cId="160181394" sldId="565"/>
            <ac:spMk id="40" creationId="{2BBD7133-AE80-441E-BF49-F6958954EEEF}"/>
          </ac:spMkLst>
        </pc:spChg>
        <pc:spChg chg="add mod">
          <ac:chgData name="OSCAR LAO GRUESO" userId="001c07dd-8108-4f69-bf01-6ddbb2872b90" providerId="ADAL" clId="{9A50607D-6051-4E09-8ECD-7DD0D935B529}" dt="2025-06-24T13:22:09.640" v="3813" actId="1076"/>
          <ac:spMkLst>
            <pc:docMk/>
            <pc:sldMk cId="160181394" sldId="565"/>
            <ac:spMk id="41" creationId="{72F5028E-9713-4F40-8C24-EBAA7FB1F8F4}"/>
          </ac:spMkLst>
        </pc:spChg>
        <pc:spChg chg="add mod">
          <ac:chgData name="OSCAR LAO GRUESO" userId="001c07dd-8108-4f69-bf01-6ddbb2872b90" providerId="ADAL" clId="{9A50607D-6051-4E09-8ECD-7DD0D935B529}" dt="2025-06-24T13:22:15.727" v="3815" actId="1076"/>
          <ac:spMkLst>
            <pc:docMk/>
            <pc:sldMk cId="160181394" sldId="565"/>
            <ac:spMk id="42" creationId="{E12AE01D-B617-4A50-8BA8-506A34A37CA4}"/>
          </ac:spMkLst>
        </pc:spChg>
        <pc:picChg chg="del">
          <ac:chgData name="OSCAR LAO GRUESO" userId="001c07dd-8108-4f69-bf01-6ddbb2872b90" providerId="ADAL" clId="{9A50607D-6051-4E09-8ECD-7DD0D935B529}" dt="2025-06-24T13:20:56.461" v="3804" actId="478"/>
          <ac:picMkLst>
            <pc:docMk/>
            <pc:sldMk cId="160181394" sldId="565"/>
            <ac:picMk id="36" creationId="{6B0012F8-4F5B-4E19-AC1B-2FCE93451A7B}"/>
          </ac:picMkLst>
        </pc:picChg>
        <pc:picChg chg="add">
          <ac:chgData name="OSCAR LAO GRUESO" userId="001c07dd-8108-4f69-bf01-6ddbb2872b90" providerId="ADAL" clId="{9A50607D-6051-4E09-8ECD-7DD0D935B529}" dt="2025-06-24T13:20:57.489" v="3805"/>
          <ac:picMkLst>
            <pc:docMk/>
            <pc:sldMk cId="160181394" sldId="565"/>
            <ac:picMk id="39" creationId="{F6EDEE8D-CF88-4707-ACDB-212DF659428C}"/>
          </ac:picMkLst>
        </pc:picChg>
      </pc:sldChg>
      <pc:sldChg chg="delSp add del">
        <pc:chgData name="OSCAR LAO GRUESO" userId="001c07dd-8108-4f69-bf01-6ddbb2872b90" providerId="ADAL" clId="{9A50607D-6051-4E09-8ECD-7DD0D935B529}" dt="2025-06-24T13:23:09.599" v="3827" actId="2696"/>
        <pc:sldMkLst>
          <pc:docMk/>
          <pc:sldMk cId="2360952064" sldId="566"/>
        </pc:sldMkLst>
        <pc:spChg chg="del">
          <ac:chgData name="OSCAR LAO GRUESO" userId="001c07dd-8108-4f69-bf01-6ddbb2872b90" providerId="ADAL" clId="{9A50607D-6051-4E09-8ECD-7DD0D935B529}" dt="2025-06-24T13:22:57.135" v="3824" actId="478"/>
          <ac:spMkLst>
            <pc:docMk/>
            <pc:sldMk cId="2360952064" sldId="566"/>
            <ac:spMk id="4" creationId="{50734D31-2E19-4846-BD64-360E55D8781F}"/>
          </ac:spMkLst>
        </pc:spChg>
        <pc:spChg chg="del">
          <ac:chgData name="OSCAR LAO GRUESO" userId="001c07dd-8108-4f69-bf01-6ddbb2872b90" providerId="ADAL" clId="{9A50607D-6051-4E09-8ECD-7DD0D935B529}" dt="2025-06-24T13:22:59.289" v="3825" actId="478"/>
          <ac:spMkLst>
            <pc:docMk/>
            <pc:sldMk cId="2360952064" sldId="566"/>
            <ac:spMk id="5" creationId="{32954E19-CC8D-4193-A18E-02C93B9BDDE2}"/>
          </ac:spMkLst>
        </pc:spChg>
        <pc:grpChg chg="del">
          <ac:chgData name="OSCAR LAO GRUESO" userId="001c07dd-8108-4f69-bf01-6ddbb2872b90" providerId="ADAL" clId="{9A50607D-6051-4E09-8ECD-7DD0D935B529}" dt="2025-06-24T13:23:04.449" v="3826" actId="478"/>
          <ac:grpSpMkLst>
            <pc:docMk/>
            <pc:sldMk cId="2360952064" sldId="566"/>
            <ac:grpSpMk id="13" creationId="{A497237D-640F-448B-A859-3D863A39F2E0}"/>
          </ac:grpSpMkLst>
        </pc:grpChg>
      </pc:sldChg>
      <pc:sldChg chg="addSp delSp modSp add">
        <pc:chgData name="OSCAR LAO GRUESO" userId="001c07dd-8108-4f69-bf01-6ddbb2872b90" providerId="ADAL" clId="{9A50607D-6051-4E09-8ECD-7DD0D935B529}" dt="2025-06-24T13:37:45.579" v="4620" actId="1076"/>
        <pc:sldMkLst>
          <pc:docMk/>
          <pc:sldMk cId="2481938731" sldId="566"/>
        </pc:sldMkLst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3" creationId="{3425E500-469B-46AA-A463-36F537BD347F}"/>
          </ac:spMkLst>
        </pc:spChg>
        <pc:spChg chg="del mod">
          <ac:chgData name="OSCAR LAO GRUESO" userId="001c07dd-8108-4f69-bf01-6ddbb2872b90" providerId="ADAL" clId="{9A50607D-6051-4E09-8ECD-7DD0D935B529}" dt="2025-06-24T13:26:48.179" v="3949" actId="478"/>
          <ac:spMkLst>
            <pc:docMk/>
            <pc:sldMk cId="2481938731" sldId="566"/>
            <ac:spMk id="4" creationId="{50734D31-2E19-4846-BD64-360E55D8781F}"/>
          </ac:spMkLst>
        </pc:spChg>
        <pc:spChg chg="del">
          <ac:chgData name="OSCAR LAO GRUESO" userId="001c07dd-8108-4f69-bf01-6ddbb2872b90" providerId="ADAL" clId="{9A50607D-6051-4E09-8ECD-7DD0D935B529}" dt="2025-06-24T13:23:21.327" v="3830" actId="478"/>
          <ac:spMkLst>
            <pc:docMk/>
            <pc:sldMk cId="2481938731" sldId="566"/>
            <ac:spMk id="5" creationId="{32954E19-CC8D-4193-A18E-02C93B9BDDE2}"/>
          </ac:spMkLst>
        </pc:spChg>
        <pc:spChg chg="del">
          <ac:chgData name="OSCAR LAO GRUESO" userId="001c07dd-8108-4f69-bf01-6ddbb2872b90" providerId="ADAL" clId="{9A50607D-6051-4E09-8ECD-7DD0D935B529}" dt="2025-06-24T13:23:19.257" v="3829" actId="478"/>
          <ac:spMkLst>
            <pc:docMk/>
            <pc:sldMk cId="2481938731" sldId="566"/>
            <ac:spMk id="6" creationId="{3C6AB760-F44F-4975-8E80-B907CFB62743}"/>
          </ac:spMkLst>
        </pc:spChg>
        <pc:spChg chg="del">
          <ac:chgData name="OSCAR LAO GRUESO" userId="001c07dd-8108-4f69-bf01-6ddbb2872b90" providerId="ADAL" clId="{9A50607D-6051-4E09-8ECD-7DD0D935B529}" dt="2025-06-24T13:23:52.661" v="3854" actId="478"/>
          <ac:spMkLst>
            <pc:docMk/>
            <pc:sldMk cId="2481938731" sldId="566"/>
            <ac:spMk id="14" creationId="{A9F02884-892F-4A91-AF1E-AF05195CE76C}"/>
          </ac:spMkLst>
        </pc:spChg>
        <pc:spChg chg="del">
          <ac:chgData name="OSCAR LAO GRUESO" userId="001c07dd-8108-4f69-bf01-6ddbb2872b90" providerId="ADAL" clId="{9A50607D-6051-4E09-8ECD-7DD0D935B529}" dt="2025-06-24T13:23:19.257" v="3829" actId="478"/>
          <ac:spMkLst>
            <pc:docMk/>
            <pc:sldMk cId="2481938731" sldId="566"/>
            <ac:spMk id="15" creationId="{2AD25B5F-3C75-484A-BF9D-60103DD2851D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16" creationId="{0D58BEA8-EFF2-463B-9EEE-7BA088287EC2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17" creationId="{ACF01D04-0945-4635-9EC4-13346B048374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32" creationId="{224FDCF4-15F7-44C1-A716-7A620147FD5C}"/>
          </ac:spMkLst>
        </pc:spChg>
        <pc:spChg chg="del">
          <ac:chgData name="OSCAR LAO GRUESO" userId="001c07dd-8108-4f69-bf01-6ddbb2872b90" providerId="ADAL" clId="{9A50607D-6051-4E09-8ECD-7DD0D935B529}" dt="2025-06-24T13:23:50.258" v="3853" actId="478"/>
          <ac:spMkLst>
            <pc:docMk/>
            <pc:sldMk cId="2481938731" sldId="566"/>
            <ac:spMk id="33" creationId="{A3EB891E-02BA-4D11-94C4-72D5A3C3607A}"/>
          </ac:spMkLst>
        </pc:spChg>
        <pc:spChg chg="del">
          <ac:chgData name="OSCAR LAO GRUESO" userId="001c07dd-8108-4f69-bf01-6ddbb2872b90" providerId="ADAL" clId="{9A50607D-6051-4E09-8ECD-7DD0D935B529}" dt="2025-06-24T13:23:50.258" v="3853" actId="478"/>
          <ac:spMkLst>
            <pc:docMk/>
            <pc:sldMk cId="2481938731" sldId="566"/>
            <ac:spMk id="35" creationId="{9AB65489-06EC-401B-9ED7-15A22214733E}"/>
          </ac:spMkLst>
        </pc:spChg>
        <pc:spChg chg="add mod">
          <ac:chgData name="OSCAR LAO GRUESO" userId="001c07dd-8108-4f69-bf01-6ddbb2872b90" providerId="ADAL" clId="{9A50607D-6051-4E09-8ECD-7DD0D935B529}" dt="2025-06-24T13:37:24.926" v="4610" actId="1035"/>
          <ac:spMkLst>
            <pc:docMk/>
            <pc:sldMk cId="2481938731" sldId="566"/>
            <ac:spMk id="36" creationId="{48505A9B-8631-4288-AEA0-007A3C3B1218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38" creationId="{478807C3-42F2-4F83-B548-1AA1DA0A9DFA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40" creationId="{2BBD7133-AE80-441E-BF49-F6958954EEEF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41" creationId="{72F5028E-9713-4F40-8C24-EBAA7FB1F8F4}"/>
          </ac:spMkLst>
        </pc:spChg>
        <pc:spChg chg="del">
          <ac:chgData name="OSCAR LAO GRUESO" userId="001c07dd-8108-4f69-bf01-6ddbb2872b90" providerId="ADAL" clId="{9A50607D-6051-4E09-8ECD-7DD0D935B529}" dt="2025-06-24T13:23:46.199" v="3852" actId="478"/>
          <ac:spMkLst>
            <pc:docMk/>
            <pc:sldMk cId="2481938731" sldId="566"/>
            <ac:spMk id="42" creationId="{E12AE01D-B617-4A50-8BA8-506A34A37CA4}"/>
          </ac:spMkLst>
        </pc:spChg>
        <pc:spChg chg="add mod">
          <ac:chgData name="OSCAR LAO GRUESO" userId="001c07dd-8108-4f69-bf01-6ddbb2872b90" providerId="ADAL" clId="{9A50607D-6051-4E09-8ECD-7DD0D935B529}" dt="2025-06-24T13:37:07.149" v="4563" actId="1036"/>
          <ac:spMkLst>
            <pc:docMk/>
            <pc:sldMk cId="2481938731" sldId="566"/>
            <ac:spMk id="43" creationId="{DC83096B-32C0-4478-888B-E92178EC3A8F}"/>
          </ac:spMkLst>
        </pc:spChg>
        <pc:spChg chg="add del mod">
          <ac:chgData name="OSCAR LAO GRUESO" userId="001c07dd-8108-4f69-bf01-6ddbb2872b90" providerId="ADAL" clId="{9A50607D-6051-4E09-8ECD-7DD0D935B529}" dt="2025-06-24T13:27:45.059" v="4077" actId="478"/>
          <ac:spMkLst>
            <pc:docMk/>
            <pc:sldMk cId="2481938731" sldId="566"/>
            <ac:spMk id="44" creationId="{728FA1B5-E974-4C57-A23C-9A344881AF31}"/>
          </ac:spMkLst>
        </pc:spChg>
        <pc:spChg chg="add del mod">
          <ac:chgData name="OSCAR LAO GRUESO" userId="001c07dd-8108-4f69-bf01-6ddbb2872b90" providerId="ADAL" clId="{9A50607D-6051-4E09-8ECD-7DD0D935B529}" dt="2025-06-24T13:27:45.059" v="4077" actId="478"/>
          <ac:spMkLst>
            <pc:docMk/>
            <pc:sldMk cId="2481938731" sldId="566"/>
            <ac:spMk id="45" creationId="{5C2A6766-0006-4E8A-96B0-20DB08385CBA}"/>
          </ac:spMkLst>
        </pc:spChg>
        <pc:spChg chg="add del mod">
          <ac:chgData name="OSCAR LAO GRUESO" userId="001c07dd-8108-4f69-bf01-6ddbb2872b90" providerId="ADAL" clId="{9A50607D-6051-4E09-8ECD-7DD0D935B529}" dt="2025-06-24T13:27:45.059" v="4077" actId="478"/>
          <ac:spMkLst>
            <pc:docMk/>
            <pc:sldMk cId="2481938731" sldId="566"/>
            <ac:spMk id="46" creationId="{2537A018-9144-4DFC-A6B0-0F83BA37AA55}"/>
          </ac:spMkLst>
        </pc:spChg>
        <pc:spChg chg="add del mod">
          <ac:chgData name="OSCAR LAO GRUESO" userId="001c07dd-8108-4f69-bf01-6ddbb2872b90" providerId="ADAL" clId="{9A50607D-6051-4E09-8ECD-7DD0D935B529}" dt="2025-06-24T13:25:58.131" v="3911" actId="478"/>
          <ac:spMkLst>
            <pc:docMk/>
            <pc:sldMk cId="2481938731" sldId="566"/>
            <ac:spMk id="47" creationId="{B2C1B4FB-5E87-41DE-90AD-7949C1EFD1A5}"/>
          </ac:spMkLst>
        </pc:spChg>
        <pc:spChg chg="add mod">
          <ac:chgData name="OSCAR LAO GRUESO" userId="001c07dd-8108-4f69-bf01-6ddbb2872b90" providerId="ADAL" clId="{9A50607D-6051-4E09-8ECD-7DD0D935B529}" dt="2025-06-24T13:37:07.149" v="4563" actId="1036"/>
          <ac:spMkLst>
            <pc:docMk/>
            <pc:sldMk cId="2481938731" sldId="566"/>
            <ac:spMk id="48" creationId="{AED222B4-D651-4312-A9D3-5DC7F18B06E6}"/>
          </ac:spMkLst>
        </pc:spChg>
        <pc:spChg chg="mod">
          <ac:chgData name="OSCAR LAO GRUESO" userId="001c07dd-8108-4f69-bf01-6ddbb2872b90" providerId="ADAL" clId="{9A50607D-6051-4E09-8ECD-7DD0D935B529}" dt="2025-06-24T13:35:47.833" v="4505" actId="1038"/>
          <ac:spMkLst>
            <pc:docMk/>
            <pc:sldMk cId="2481938731" sldId="566"/>
            <ac:spMk id="54" creationId="{8C4D4472-C537-436D-8FCC-A6818A2FB4EB}"/>
          </ac:spMkLst>
        </pc:spChg>
        <pc:spChg chg="mod">
          <ac:chgData name="OSCAR LAO GRUESO" userId="001c07dd-8108-4f69-bf01-6ddbb2872b90" providerId="ADAL" clId="{9A50607D-6051-4E09-8ECD-7DD0D935B529}" dt="2025-06-24T13:35:44.956" v="4497" actId="1038"/>
          <ac:spMkLst>
            <pc:docMk/>
            <pc:sldMk cId="2481938731" sldId="566"/>
            <ac:spMk id="55" creationId="{9881854C-0A5E-45D9-9191-2DC3673BE813}"/>
          </ac:spMkLst>
        </pc:spChg>
        <pc:spChg chg="mod">
          <ac:chgData name="OSCAR LAO GRUESO" userId="001c07dd-8108-4f69-bf01-6ddbb2872b90" providerId="ADAL" clId="{9A50607D-6051-4E09-8ECD-7DD0D935B529}" dt="2025-06-24T13:35:22.943" v="4410" actId="1038"/>
          <ac:spMkLst>
            <pc:docMk/>
            <pc:sldMk cId="2481938731" sldId="566"/>
            <ac:spMk id="56" creationId="{4B7C785F-E7FE-4424-B1AD-6A8C7777FBDF}"/>
          </ac:spMkLst>
        </pc:spChg>
        <pc:spChg chg="mod">
          <ac:chgData name="OSCAR LAO GRUESO" userId="001c07dd-8108-4f69-bf01-6ddbb2872b90" providerId="ADAL" clId="{9A50607D-6051-4E09-8ECD-7DD0D935B529}" dt="2025-06-24T13:35:20.068" v="4397" actId="1038"/>
          <ac:spMkLst>
            <pc:docMk/>
            <pc:sldMk cId="2481938731" sldId="566"/>
            <ac:spMk id="57" creationId="{3A69B3CB-AB82-4193-83CA-1003C5E35466}"/>
          </ac:spMkLst>
        </pc:spChg>
        <pc:spChg chg="mod">
          <ac:chgData name="OSCAR LAO GRUESO" userId="001c07dd-8108-4f69-bf01-6ddbb2872b90" providerId="ADAL" clId="{9A50607D-6051-4E09-8ECD-7DD0D935B529}" dt="2025-06-24T13:27:28.153" v="4076" actId="207"/>
          <ac:spMkLst>
            <pc:docMk/>
            <pc:sldMk cId="2481938731" sldId="566"/>
            <ac:spMk id="60" creationId="{5F34DA36-E3A5-4EC2-8695-007F99E7E225}"/>
          </ac:spMkLst>
        </pc:spChg>
        <pc:spChg chg="mod">
          <ac:chgData name="OSCAR LAO GRUESO" userId="001c07dd-8108-4f69-bf01-6ddbb2872b90" providerId="ADAL" clId="{9A50607D-6051-4E09-8ECD-7DD0D935B529}" dt="2025-06-24T13:27:23.763" v="4075" actId="207"/>
          <ac:spMkLst>
            <pc:docMk/>
            <pc:sldMk cId="2481938731" sldId="566"/>
            <ac:spMk id="62" creationId="{465E9676-5C07-47CC-8BF2-DC94BBB2D7AF}"/>
          </ac:spMkLst>
        </pc:spChg>
        <pc:spChg chg="mod">
          <ac:chgData name="OSCAR LAO GRUESO" userId="001c07dd-8108-4f69-bf01-6ddbb2872b90" providerId="ADAL" clId="{9A50607D-6051-4E09-8ECD-7DD0D935B529}" dt="2025-06-24T13:27:16.811" v="4074" actId="207"/>
          <ac:spMkLst>
            <pc:docMk/>
            <pc:sldMk cId="2481938731" sldId="566"/>
            <ac:spMk id="64" creationId="{FB84C0D5-CA74-4240-9DEE-E6FD5135DEAB}"/>
          </ac:spMkLst>
        </pc:spChg>
        <pc:spChg chg="add mod">
          <ac:chgData name="OSCAR LAO GRUESO" userId="001c07dd-8108-4f69-bf01-6ddbb2872b90" providerId="ADAL" clId="{9A50607D-6051-4E09-8ECD-7DD0D935B529}" dt="2025-06-24T13:35:56.474" v="4506" actId="1076"/>
          <ac:spMkLst>
            <pc:docMk/>
            <pc:sldMk cId="2481938731" sldId="566"/>
            <ac:spMk id="65" creationId="{88747A38-5B7B-4C3C-A741-1E46C209B1A6}"/>
          </ac:spMkLst>
        </pc:spChg>
        <pc:spChg chg="add mod">
          <ac:chgData name="OSCAR LAO GRUESO" userId="001c07dd-8108-4f69-bf01-6ddbb2872b90" providerId="ADAL" clId="{9A50607D-6051-4E09-8ECD-7DD0D935B529}" dt="2025-06-24T13:37:07.149" v="4563" actId="1036"/>
          <ac:spMkLst>
            <pc:docMk/>
            <pc:sldMk cId="2481938731" sldId="566"/>
            <ac:spMk id="66" creationId="{FE9EAEB4-2003-4AF5-BFA9-738A38B4C1EB}"/>
          </ac:spMkLst>
        </pc:spChg>
        <pc:spChg chg="add mod">
          <ac:chgData name="OSCAR LAO GRUESO" userId="001c07dd-8108-4f69-bf01-6ddbb2872b90" providerId="ADAL" clId="{9A50607D-6051-4E09-8ECD-7DD0D935B529}" dt="2025-06-24T13:37:07.149" v="4563" actId="1036"/>
          <ac:spMkLst>
            <pc:docMk/>
            <pc:sldMk cId="2481938731" sldId="566"/>
            <ac:spMk id="67" creationId="{250670AE-AE38-496A-BBFC-E1D0F4E5CE66}"/>
          </ac:spMkLst>
        </pc:spChg>
        <pc:spChg chg="add mod">
          <ac:chgData name="OSCAR LAO GRUESO" userId="001c07dd-8108-4f69-bf01-6ddbb2872b90" providerId="ADAL" clId="{9A50607D-6051-4E09-8ECD-7DD0D935B529}" dt="2025-06-24T13:37:07.149" v="4563" actId="1036"/>
          <ac:spMkLst>
            <pc:docMk/>
            <pc:sldMk cId="2481938731" sldId="566"/>
            <ac:spMk id="68" creationId="{A52EAB97-FA5B-4611-B15D-93506A2EBC88}"/>
          </ac:spMkLst>
        </pc:spChg>
        <pc:spChg chg="add mod">
          <ac:chgData name="OSCAR LAO GRUESO" userId="001c07dd-8108-4f69-bf01-6ddbb2872b90" providerId="ADAL" clId="{9A50607D-6051-4E09-8ECD-7DD0D935B529}" dt="2025-06-24T13:37:24.926" v="4610" actId="1035"/>
          <ac:spMkLst>
            <pc:docMk/>
            <pc:sldMk cId="2481938731" sldId="566"/>
            <ac:spMk id="69" creationId="{D34CA02C-3845-4EC8-9A62-50DA7979CEF8}"/>
          </ac:spMkLst>
        </pc:spChg>
        <pc:spChg chg="add mod">
          <ac:chgData name="OSCAR LAO GRUESO" userId="001c07dd-8108-4f69-bf01-6ddbb2872b90" providerId="ADAL" clId="{9A50607D-6051-4E09-8ECD-7DD0D935B529}" dt="2025-06-24T13:37:11.707" v="4587" actId="1036"/>
          <ac:spMkLst>
            <pc:docMk/>
            <pc:sldMk cId="2481938731" sldId="566"/>
            <ac:spMk id="70" creationId="{31AF1B1B-7F5A-40B7-9D42-61E62EFE9A78}"/>
          </ac:spMkLst>
        </pc:spChg>
        <pc:spChg chg="add mod">
          <ac:chgData name="OSCAR LAO GRUESO" userId="001c07dd-8108-4f69-bf01-6ddbb2872b90" providerId="ADAL" clId="{9A50607D-6051-4E09-8ECD-7DD0D935B529}" dt="2025-06-24T13:34:46.165" v="4311" actId="20577"/>
          <ac:spMkLst>
            <pc:docMk/>
            <pc:sldMk cId="2481938731" sldId="566"/>
            <ac:spMk id="73" creationId="{40B8C3A1-4298-47F2-8BCE-3DDE1C939C44}"/>
          </ac:spMkLst>
        </pc:spChg>
        <pc:spChg chg="mod">
          <ac:chgData name="OSCAR LAO GRUESO" userId="001c07dd-8108-4f69-bf01-6ddbb2872b90" providerId="ADAL" clId="{9A50607D-6051-4E09-8ECD-7DD0D935B529}" dt="2025-06-24T13:35:40.287" v="4486" actId="1037"/>
          <ac:spMkLst>
            <pc:docMk/>
            <pc:sldMk cId="2481938731" sldId="566"/>
            <ac:spMk id="75" creationId="{1A4FCDEE-3E04-4709-9340-4C69FC9C5F76}"/>
          </ac:spMkLst>
        </pc:spChg>
        <pc:spChg chg="mod">
          <ac:chgData name="OSCAR LAO GRUESO" userId="001c07dd-8108-4f69-bf01-6ddbb2872b90" providerId="ADAL" clId="{9A50607D-6051-4E09-8ECD-7DD0D935B529}" dt="2025-06-24T13:35:38.284" v="4478" actId="1038"/>
          <ac:spMkLst>
            <pc:docMk/>
            <pc:sldMk cId="2481938731" sldId="566"/>
            <ac:spMk id="76" creationId="{F5D7C2A3-550E-475B-9B2D-3EFE4D7ABB4B}"/>
          </ac:spMkLst>
        </pc:spChg>
        <pc:spChg chg="mod">
          <ac:chgData name="OSCAR LAO GRUESO" userId="001c07dd-8108-4f69-bf01-6ddbb2872b90" providerId="ADAL" clId="{9A50607D-6051-4E09-8ECD-7DD0D935B529}" dt="2025-06-24T13:35:36.531" v="4476" actId="1038"/>
          <ac:spMkLst>
            <pc:docMk/>
            <pc:sldMk cId="2481938731" sldId="566"/>
            <ac:spMk id="77" creationId="{199FE7C3-7C5F-4E9E-BA4C-F5A554A5B9D7}"/>
          </ac:spMkLst>
        </pc:spChg>
        <pc:spChg chg="mod">
          <ac:chgData name="OSCAR LAO GRUESO" userId="001c07dd-8108-4f69-bf01-6ddbb2872b90" providerId="ADAL" clId="{9A50607D-6051-4E09-8ECD-7DD0D935B529}" dt="2025-06-24T13:35:34.519" v="4468" actId="1038"/>
          <ac:spMkLst>
            <pc:docMk/>
            <pc:sldMk cId="2481938731" sldId="566"/>
            <ac:spMk id="78" creationId="{F89F579F-372A-427E-AD53-CA4FE33EC6B8}"/>
          </ac:spMkLst>
        </pc:spChg>
        <pc:spChg chg="mod">
          <ac:chgData name="OSCAR LAO GRUESO" userId="001c07dd-8108-4f69-bf01-6ddbb2872b90" providerId="ADAL" clId="{9A50607D-6051-4E09-8ECD-7DD0D935B529}" dt="2025-06-24T13:35:30.953" v="4458" actId="1037"/>
          <ac:spMkLst>
            <pc:docMk/>
            <pc:sldMk cId="2481938731" sldId="566"/>
            <ac:spMk id="79" creationId="{E503DADE-F538-4DD4-8F1B-41FDF9BCB252}"/>
          </ac:spMkLst>
        </pc:spChg>
        <pc:spChg chg="mod">
          <ac:chgData name="OSCAR LAO GRUESO" userId="001c07dd-8108-4f69-bf01-6ddbb2872b90" providerId="ADAL" clId="{9A50607D-6051-4E09-8ECD-7DD0D935B529}" dt="2025-06-24T13:35:27.298" v="4435" actId="1037"/>
          <ac:spMkLst>
            <pc:docMk/>
            <pc:sldMk cId="2481938731" sldId="566"/>
            <ac:spMk id="80" creationId="{05ED320D-B3E1-45AE-BE50-43ECC138DD45}"/>
          </ac:spMkLst>
        </pc:spChg>
        <pc:spChg chg="add mod">
          <ac:chgData name="OSCAR LAO GRUESO" userId="001c07dd-8108-4f69-bf01-6ddbb2872b90" providerId="ADAL" clId="{9A50607D-6051-4E09-8ECD-7DD0D935B529}" dt="2025-06-24T13:37:38.069" v="4618" actId="207"/>
          <ac:spMkLst>
            <pc:docMk/>
            <pc:sldMk cId="2481938731" sldId="566"/>
            <ac:spMk id="81" creationId="{550B5F11-7B55-4F28-82B6-D9EE51600BE3}"/>
          </ac:spMkLst>
        </pc:spChg>
        <pc:spChg chg="add mod">
          <ac:chgData name="OSCAR LAO GRUESO" userId="001c07dd-8108-4f69-bf01-6ddbb2872b90" providerId="ADAL" clId="{9A50607D-6051-4E09-8ECD-7DD0D935B529}" dt="2025-06-24T13:37:45.579" v="4620" actId="1076"/>
          <ac:spMkLst>
            <pc:docMk/>
            <pc:sldMk cId="2481938731" sldId="566"/>
            <ac:spMk id="82" creationId="{9E07E207-92D4-4D6C-A9A4-11057838C054}"/>
          </ac:spMkLst>
        </pc:spChg>
        <pc:grpChg chg="del">
          <ac:chgData name="OSCAR LAO GRUESO" userId="001c07dd-8108-4f69-bf01-6ddbb2872b90" providerId="ADAL" clId="{9A50607D-6051-4E09-8ECD-7DD0D935B529}" dt="2025-06-24T13:23:46.199" v="3852" actId="478"/>
          <ac:grpSpMkLst>
            <pc:docMk/>
            <pc:sldMk cId="2481938731" sldId="566"/>
            <ac:grpSpMk id="13" creationId="{A497237D-640F-448B-A859-3D863A39F2E0}"/>
          </ac:grpSpMkLst>
        </pc:grpChg>
        <pc:grpChg chg="del">
          <ac:chgData name="OSCAR LAO GRUESO" userId="001c07dd-8108-4f69-bf01-6ddbb2872b90" providerId="ADAL" clId="{9A50607D-6051-4E09-8ECD-7DD0D935B529}" dt="2025-06-24T13:23:46.199" v="3852" actId="478"/>
          <ac:grpSpMkLst>
            <pc:docMk/>
            <pc:sldMk cId="2481938731" sldId="566"/>
            <ac:grpSpMk id="18" creationId="{35C22DAB-1659-4E0E-AF8F-B1A97AA47C3C}"/>
          </ac:grpSpMkLst>
        </pc:grpChg>
        <pc:grpChg chg="del">
          <ac:chgData name="OSCAR LAO GRUESO" userId="001c07dd-8108-4f69-bf01-6ddbb2872b90" providerId="ADAL" clId="{9A50607D-6051-4E09-8ECD-7DD0D935B529}" dt="2025-06-24T13:23:46.199" v="3852" actId="478"/>
          <ac:grpSpMkLst>
            <pc:docMk/>
            <pc:sldMk cId="2481938731" sldId="566"/>
            <ac:grpSpMk id="25" creationId="{7231C44E-2AB1-45A8-B6DA-090DED692166}"/>
          </ac:grpSpMkLst>
        </pc:grpChg>
        <pc:grpChg chg="add mod">
          <ac:chgData name="OSCAR LAO GRUESO" userId="001c07dd-8108-4f69-bf01-6ddbb2872b90" providerId="ADAL" clId="{9A50607D-6051-4E09-8ECD-7DD0D935B529}" dt="2025-06-24T13:35:42.530" v="4488" actId="1037"/>
          <ac:grpSpMkLst>
            <pc:docMk/>
            <pc:sldMk cId="2481938731" sldId="566"/>
            <ac:grpSpMk id="51" creationId="{7BEE5046-D54E-4837-AFF1-0FC1F0FE2DA0}"/>
          </ac:grpSpMkLst>
        </pc:grpChg>
        <pc:grpChg chg="add mod">
          <ac:chgData name="OSCAR LAO GRUESO" userId="001c07dd-8108-4f69-bf01-6ddbb2872b90" providerId="ADAL" clId="{9A50607D-6051-4E09-8ECD-7DD0D935B529}" dt="2025-06-24T13:27:10.194" v="4073" actId="1038"/>
          <ac:grpSpMkLst>
            <pc:docMk/>
            <pc:sldMk cId="2481938731" sldId="566"/>
            <ac:grpSpMk id="58" creationId="{70B189B4-641B-4C4F-9363-C7356775D532}"/>
          </ac:grpSpMkLst>
        </pc:grpChg>
        <pc:grpChg chg="add mod">
          <ac:chgData name="OSCAR LAO GRUESO" userId="001c07dd-8108-4f69-bf01-6ddbb2872b90" providerId="ADAL" clId="{9A50607D-6051-4E09-8ECD-7DD0D935B529}" dt="2025-06-24T13:35:24.265" v="4411" actId="1038"/>
          <ac:grpSpMkLst>
            <pc:docMk/>
            <pc:sldMk cId="2481938731" sldId="566"/>
            <ac:grpSpMk id="74" creationId="{6A840F67-36BB-4345-B04C-178C66435111}"/>
          </ac:grpSpMkLst>
        </pc:grpChg>
        <pc:graphicFrameChg chg="add del mod">
          <ac:chgData name="OSCAR LAO GRUESO" userId="001c07dd-8108-4f69-bf01-6ddbb2872b90" providerId="ADAL" clId="{9A50607D-6051-4E09-8ECD-7DD0D935B529}" dt="2025-06-24T13:26:20.278" v="3945" actId="478"/>
          <ac:graphicFrameMkLst>
            <pc:docMk/>
            <pc:sldMk cId="2481938731" sldId="566"/>
            <ac:graphicFrameMk id="49" creationId="{25F05637-CDFF-42C3-9430-68878EBA4AB8}"/>
          </ac:graphicFrameMkLst>
        </pc:graphicFrameChg>
        <pc:graphicFrameChg chg="add mod modGraphic">
          <ac:chgData name="OSCAR LAO GRUESO" userId="001c07dd-8108-4f69-bf01-6ddbb2872b90" providerId="ADAL" clId="{9A50607D-6051-4E09-8ECD-7DD0D935B529}" dt="2025-06-24T13:37:24.926" v="4610" actId="1035"/>
          <ac:graphicFrameMkLst>
            <pc:docMk/>
            <pc:sldMk cId="2481938731" sldId="566"/>
            <ac:graphicFrameMk id="50" creationId="{E758D188-BA24-4F24-BB2A-BDCA07B8B799}"/>
          </ac:graphicFrameMkLst>
        </pc:graphicFrameChg>
        <pc:picChg chg="del">
          <ac:chgData name="OSCAR LAO GRUESO" userId="001c07dd-8108-4f69-bf01-6ddbb2872b90" providerId="ADAL" clId="{9A50607D-6051-4E09-8ECD-7DD0D935B529}" dt="2025-06-24T13:23:46.199" v="3852" actId="478"/>
          <ac:picMkLst>
            <pc:docMk/>
            <pc:sldMk cId="2481938731" sldId="566"/>
            <ac:picMk id="34" creationId="{EF4B9565-61B2-4D5C-806E-F603318A83B2}"/>
          </ac:picMkLst>
        </pc:picChg>
        <pc:picChg chg="del">
          <ac:chgData name="OSCAR LAO GRUESO" userId="001c07dd-8108-4f69-bf01-6ddbb2872b90" providerId="ADAL" clId="{9A50607D-6051-4E09-8ECD-7DD0D935B529}" dt="2025-06-24T13:23:46.199" v="3852" actId="478"/>
          <ac:picMkLst>
            <pc:docMk/>
            <pc:sldMk cId="2481938731" sldId="566"/>
            <ac:picMk id="37" creationId="{2CE6CC02-73A0-4BD8-9332-76361210C76D}"/>
          </ac:picMkLst>
        </pc:picChg>
        <pc:picChg chg="del">
          <ac:chgData name="OSCAR LAO GRUESO" userId="001c07dd-8108-4f69-bf01-6ddbb2872b90" providerId="ADAL" clId="{9A50607D-6051-4E09-8ECD-7DD0D935B529}" dt="2025-06-24T13:23:46.199" v="3852" actId="478"/>
          <ac:picMkLst>
            <pc:docMk/>
            <pc:sldMk cId="2481938731" sldId="566"/>
            <ac:picMk id="39" creationId="{F6EDEE8D-CF88-4707-ACDB-212DF659428C}"/>
          </ac:picMkLst>
        </pc:picChg>
        <pc:cxnChg chg="add mod ord">
          <ac:chgData name="OSCAR LAO GRUESO" userId="001c07dd-8108-4f69-bf01-6ddbb2872b90" providerId="ADAL" clId="{9A50607D-6051-4E09-8ECD-7DD0D935B529}" dt="2025-06-24T13:35:15.782" v="4384" actId="167"/>
          <ac:cxnSpMkLst>
            <pc:docMk/>
            <pc:sldMk cId="2481938731" sldId="566"/>
            <ac:cxnSpMk id="72" creationId="{C4B33B11-B6BD-4024-ADD0-777FE4D874E5}"/>
          </ac:cxnSpMkLst>
        </pc:cxnChg>
      </pc:sldChg>
      <pc:sldChg chg="addSp delSp modSp add">
        <pc:chgData name="OSCAR LAO GRUESO" userId="001c07dd-8108-4f69-bf01-6ddbb2872b90" providerId="ADAL" clId="{9A50607D-6051-4E09-8ECD-7DD0D935B529}" dt="2025-06-24T13:52:37.773" v="4846" actId="1076"/>
        <pc:sldMkLst>
          <pc:docMk/>
          <pc:sldMk cId="2499320650" sldId="567"/>
        </pc:sldMkLst>
        <pc:spChg chg="add del mod">
          <ac:chgData name="OSCAR LAO GRUESO" userId="001c07dd-8108-4f69-bf01-6ddbb2872b90" providerId="ADAL" clId="{9A50607D-6051-4E09-8ECD-7DD0D935B529}" dt="2025-06-24T13:41:28.673" v="4704"/>
          <ac:spMkLst>
            <pc:docMk/>
            <pc:sldMk cId="2499320650" sldId="567"/>
            <ac:spMk id="3" creationId="{8DD97989-471A-4B3D-98E1-CC0B54555407}"/>
          </ac:spMkLst>
        </pc:spChg>
        <pc:spChg chg="del">
          <ac:chgData name="OSCAR LAO GRUESO" userId="001c07dd-8108-4f69-bf01-6ddbb2872b90" providerId="ADAL" clId="{9A50607D-6051-4E09-8ECD-7DD0D935B529}" dt="2025-06-24T13:40:16.407" v="4703" actId="478"/>
          <ac:spMkLst>
            <pc:docMk/>
            <pc:sldMk cId="2499320650" sldId="567"/>
            <ac:spMk id="4" creationId="{00000000-0000-0000-0000-000000000000}"/>
          </ac:spMkLst>
        </pc:spChg>
        <pc:spChg chg="add del mod">
          <ac:chgData name="OSCAR LAO GRUESO" userId="001c07dd-8108-4f69-bf01-6ddbb2872b90" providerId="ADAL" clId="{9A50607D-6051-4E09-8ECD-7DD0D935B529}" dt="2025-06-24T13:42:13.661" v="4706"/>
          <ac:spMkLst>
            <pc:docMk/>
            <pc:sldMk cId="2499320650" sldId="567"/>
            <ac:spMk id="9" creationId="{19A2159D-A1F6-4BAF-90F2-2600DB0C2E8C}"/>
          </ac:spMkLst>
        </pc:spChg>
        <pc:spChg chg="add mod">
          <ac:chgData name="OSCAR LAO GRUESO" userId="001c07dd-8108-4f69-bf01-6ddbb2872b90" providerId="ADAL" clId="{9A50607D-6051-4E09-8ECD-7DD0D935B529}" dt="2025-06-24T13:52:37.773" v="4846" actId="1076"/>
          <ac:spMkLst>
            <pc:docMk/>
            <pc:sldMk cId="2499320650" sldId="567"/>
            <ac:spMk id="11" creationId="{1A86CCBC-A812-46D6-A385-E4FEBDF4B111}"/>
          </ac:spMkLst>
        </pc:spChg>
        <pc:graphicFrameChg chg="add del mod">
          <ac:chgData name="OSCAR LAO GRUESO" userId="001c07dd-8108-4f69-bf01-6ddbb2872b90" providerId="ADAL" clId="{9A50607D-6051-4E09-8ECD-7DD0D935B529}" dt="2025-06-24T13:41:29.730" v="4705" actId="478"/>
          <ac:graphicFrameMkLst>
            <pc:docMk/>
            <pc:sldMk cId="2499320650" sldId="567"/>
            <ac:graphicFrameMk id="5" creationId="{2C96F036-6159-46A4-8DEF-D2C77BCD6525}"/>
          </ac:graphicFrameMkLst>
        </pc:graphicFrameChg>
        <pc:picChg chg="del">
          <ac:chgData name="OSCAR LAO GRUESO" userId="001c07dd-8108-4f69-bf01-6ddbb2872b90" providerId="ADAL" clId="{9A50607D-6051-4E09-8ECD-7DD0D935B529}" dt="2025-06-24T13:40:16.407" v="4703" actId="478"/>
          <ac:picMkLst>
            <pc:docMk/>
            <pc:sldMk cId="2499320650" sldId="567"/>
            <ac:picMk id="7" creationId="{00000000-0000-0000-0000-000000000000}"/>
          </ac:picMkLst>
        </pc:picChg>
        <pc:picChg chg="add mod">
          <ac:chgData name="OSCAR LAO GRUESO" userId="001c07dd-8108-4f69-bf01-6ddbb2872b90" providerId="ADAL" clId="{9A50607D-6051-4E09-8ECD-7DD0D935B529}" dt="2025-06-24T13:51:50.620" v="4844" actId="14100"/>
          <ac:picMkLst>
            <pc:docMk/>
            <pc:sldMk cId="2499320650" sldId="567"/>
            <ac:picMk id="10" creationId="{D2910CF1-BC93-41D7-B7CD-51911E4AD877}"/>
          </ac:picMkLst>
        </pc:picChg>
        <pc:picChg chg="del">
          <ac:chgData name="OSCAR LAO GRUESO" userId="001c07dd-8108-4f69-bf01-6ddbb2872b90" providerId="ADAL" clId="{9A50607D-6051-4E09-8ECD-7DD0D935B529}" dt="2025-06-24T13:40:16.407" v="4703" actId="478"/>
          <ac:picMkLst>
            <pc:docMk/>
            <pc:sldMk cId="2499320650" sldId="567"/>
            <ac:picMk id="9219" creationId="{00000000-0000-0000-0000-000000000000}"/>
          </ac:picMkLst>
        </pc:picChg>
      </pc:sldChg>
      <pc:sldChg chg="add del">
        <pc:chgData name="OSCAR LAO GRUESO" userId="001c07dd-8108-4f69-bf01-6ddbb2872b90" providerId="ADAL" clId="{9A50607D-6051-4E09-8ECD-7DD0D935B529}" dt="2025-06-24T13:39:27.855" v="4626" actId="2696"/>
        <pc:sldMkLst>
          <pc:docMk/>
          <pc:sldMk cId="2710206066" sldId="567"/>
        </pc:sldMkLst>
      </pc:sldChg>
      <pc:sldChg chg="addSp delSp modSp add del">
        <pc:chgData name="OSCAR LAO GRUESO" userId="001c07dd-8108-4f69-bf01-6ddbb2872b90" providerId="ADAL" clId="{9A50607D-6051-4E09-8ECD-7DD0D935B529}" dt="2025-06-24T14:09:11.301" v="7283" actId="2696"/>
        <pc:sldMkLst>
          <pc:docMk/>
          <pc:sldMk cId="1523404742" sldId="568"/>
        </pc:sldMkLst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19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0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1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2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3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5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6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8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3:42:58.885" v="4708" actId="478"/>
          <ac:spMkLst>
            <pc:docMk/>
            <pc:sldMk cId="1523404742" sldId="568"/>
            <ac:spMk id="29" creationId="{00000000-0000-0000-0000-000000000000}"/>
          </ac:spMkLst>
        </pc:spChg>
        <pc:grpChg chg="del">
          <ac:chgData name="OSCAR LAO GRUESO" userId="001c07dd-8108-4f69-bf01-6ddbb2872b90" providerId="ADAL" clId="{9A50607D-6051-4E09-8ECD-7DD0D935B529}" dt="2025-06-24T13:42:58.885" v="4708" actId="478"/>
          <ac:grpSpMkLst>
            <pc:docMk/>
            <pc:sldMk cId="1523404742" sldId="568"/>
            <ac:grpSpMk id="30" creationId="{00000000-0000-0000-0000-000000000000}"/>
          </ac:grpSpMkLst>
        </pc:grpChg>
        <pc:picChg chg="add del mod modCrop">
          <ac:chgData name="OSCAR LAO GRUESO" userId="001c07dd-8108-4f69-bf01-6ddbb2872b90" providerId="ADAL" clId="{9A50607D-6051-4E09-8ECD-7DD0D935B529}" dt="2025-06-24T13:43:24.292" v="4712" actId="478"/>
          <ac:picMkLst>
            <pc:docMk/>
            <pc:sldMk cId="1523404742" sldId="568"/>
            <ac:picMk id="39" creationId="{0DD3AF12-10DF-4D23-B363-7A26E7104BB0}"/>
          </ac:picMkLst>
        </pc:picChg>
      </pc:sldChg>
      <pc:sldChg chg="addSp delSp modSp add">
        <pc:chgData name="OSCAR LAO GRUESO" userId="001c07dd-8108-4f69-bf01-6ddbb2872b90" providerId="ADAL" clId="{9A50607D-6051-4E09-8ECD-7DD0D935B529}" dt="2025-06-24T14:11:09.865" v="7313" actId="1076"/>
        <pc:sldMkLst>
          <pc:docMk/>
          <pc:sldMk cId="1047110486" sldId="569"/>
        </pc:sldMkLst>
        <pc:spChg chg="add del mod">
          <ac:chgData name="OSCAR LAO GRUESO" userId="001c07dd-8108-4f69-bf01-6ddbb2872b90" providerId="ADAL" clId="{9A50607D-6051-4E09-8ECD-7DD0D935B529}" dt="2025-06-24T13:50:22.134" v="4715"/>
          <ac:spMkLst>
            <pc:docMk/>
            <pc:sldMk cId="1047110486" sldId="569"/>
            <ac:spMk id="5" creationId="{0EC7463A-037F-468E-A5D7-98FBED404DB7}"/>
          </ac:spMkLst>
        </pc:spChg>
        <pc:spChg chg="add mod">
          <ac:chgData name="OSCAR LAO GRUESO" userId="001c07dd-8108-4f69-bf01-6ddbb2872b90" providerId="ADAL" clId="{9A50607D-6051-4E09-8ECD-7DD0D935B529}" dt="2025-06-24T13:50:48.283" v="4789" actId="1076"/>
          <ac:spMkLst>
            <pc:docMk/>
            <pc:sldMk cId="1047110486" sldId="569"/>
            <ac:spMk id="7" creationId="{DDFDCE4A-8268-40F7-B2C9-EF425D06E419}"/>
          </ac:spMkLst>
        </pc:spChg>
        <pc:spChg chg="add mod">
          <ac:chgData name="OSCAR LAO GRUESO" userId="001c07dd-8108-4f69-bf01-6ddbb2872b90" providerId="ADAL" clId="{9A50607D-6051-4E09-8ECD-7DD0D935B529}" dt="2025-06-24T14:11:09.865" v="7313" actId="1076"/>
          <ac:spMkLst>
            <pc:docMk/>
            <pc:sldMk cId="1047110486" sldId="569"/>
            <ac:spMk id="8" creationId="{C3E8882B-BAE5-40C0-9C69-E763D2B1DFD4}"/>
          </ac:spMkLst>
        </pc:spChg>
        <pc:graphicFrameChg chg="del">
          <ac:chgData name="OSCAR LAO GRUESO" userId="001c07dd-8108-4f69-bf01-6ddbb2872b90" providerId="ADAL" clId="{9A50607D-6051-4E09-8ECD-7DD0D935B529}" dt="2025-06-24T13:50:18.732" v="4714" actId="478"/>
          <ac:graphicFrameMkLst>
            <pc:docMk/>
            <pc:sldMk cId="1047110486" sldId="569"/>
            <ac:graphicFrameMk id="4" creationId="{4E2E9466-94EC-42E7-9032-71499585C7FE}"/>
          </ac:graphicFrameMkLst>
        </pc:graphicFrameChg>
        <pc:picChg chg="add mod">
          <ac:chgData name="OSCAR LAO GRUESO" userId="001c07dd-8108-4f69-bf01-6ddbb2872b90" providerId="ADAL" clId="{9A50607D-6051-4E09-8ECD-7DD0D935B529}" dt="2025-06-24T13:50:22.134" v="4715"/>
          <ac:picMkLst>
            <pc:docMk/>
            <pc:sldMk cId="1047110486" sldId="569"/>
            <ac:picMk id="6" creationId="{2174F5F6-27DC-4C38-B7F3-F4442C88F92C}"/>
          </ac:picMkLst>
        </pc:picChg>
      </pc:sldChg>
      <pc:sldChg chg="modSp add">
        <pc:chgData name="OSCAR LAO GRUESO" userId="001c07dd-8108-4f69-bf01-6ddbb2872b90" providerId="ADAL" clId="{9A50607D-6051-4E09-8ECD-7DD0D935B529}" dt="2025-06-24T13:59:14.168" v="5873" actId="20577"/>
        <pc:sldMkLst>
          <pc:docMk/>
          <pc:sldMk cId="3767439969" sldId="570"/>
        </pc:sldMkLst>
        <pc:spChg chg="mod">
          <ac:chgData name="OSCAR LAO GRUESO" userId="001c07dd-8108-4f69-bf01-6ddbb2872b90" providerId="ADAL" clId="{9A50607D-6051-4E09-8ECD-7DD0D935B529}" dt="2025-06-24T13:58:57.354" v="5800" actId="20577"/>
          <ac:spMkLst>
            <pc:docMk/>
            <pc:sldMk cId="3767439969" sldId="570"/>
            <ac:spMk id="2" creationId="{2B987B69-E590-4ADE-AE87-7662A11408BE}"/>
          </ac:spMkLst>
        </pc:spChg>
        <pc:spChg chg="mod">
          <ac:chgData name="OSCAR LAO GRUESO" userId="001c07dd-8108-4f69-bf01-6ddbb2872b90" providerId="ADAL" clId="{9A50607D-6051-4E09-8ECD-7DD0D935B529}" dt="2025-06-24T13:59:14.168" v="5873" actId="20577"/>
          <ac:spMkLst>
            <pc:docMk/>
            <pc:sldMk cId="3767439969" sldId="570"/>
            <ac:spMk id="3" creationId="{FBC46594-1227-4EE0-AF5B-B7C88FB25DDB}"/>
          </ac:spMkLst>
        </pc:spChg>
      </pc:sldChg>
      <pc:sldChg chg="addSp delSp modSp add">
        <pc:chgData name="OSCAR LAO GRUESO" userId="001c07dd-8108-4f69-bf01-6ddbb2872b90" providerId="ADAL" clId="{9A50607D-6051-4E09-8ECD-7DD0D935B529}" dt="2025-06-25T10:07:03.431" v="7572" actId="1076"/>
        <pc:sldMkLst>
          <pc:docMk/>
          <pc:sldMk cId="3186537738" sldId="571"/>
        </pc:sldMkLst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35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36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37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38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39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0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1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2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3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4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5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6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7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8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49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50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51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52" creationId="{00000000-0000-0000-0000-000000000000}"/>
          </ac:spMkLst>
        </pc:spChg>
        <pc:spChg chg="mod topLvl">
          <ac:chgData name="OSCAR LAO GRUESO" userId="001c07dd-8108-4f69-bf01-6ddbb2872b90" providerId="ADAL" clId="{9A50607D-6051-4E09-8ECD-7DD0D935B529}" dt="2025-06-24T14:06:47.455" v="7259" actId="1038"/>
          <ac:spMkLst>
            <pc:docMk/>
            <pc:sldMk cId="3186537738" sldId="571"/>
            <ac:spMk id="53" creationId="{00000000-0000-0000-0000-000000000000}"/>
          </ac:spMkLst>
        </pc:spChg>
        <pc:spChg chg="add mod">
          <ac:chgData name="OSCAR LAO GRUESO" userId="001c07dd-8108-4f69-bf01-6ddbb2872b90" providerId="ADAL" clId="{9A50607D-6051-4E09-8ECD-7DD0D935B529}" dt="2025-06-25T10:07:03.431" v="7572" actId="1076"/>
          <ac:spMkLst>
            <pc:docMk/>
            <pc:sldMk cId="3186537738" sldId="571"/>
            <ac:spMk id="58" creationId="{B8EB8AB4-95A5-46CC-ADC6-8B89019D919B}"/>
          </ac:spMkLst>
        </pc:spChg>
        <pc:spChg chg="mod">
          <ac:chgData name="OSCAR LAO GRUESO" userId="001c07dd-8108-4f69-bf01-6ddbb2872b90" providerId="ADAL" clId="{9A50607D-6051-4E09-8ECD-7DD0D935B529}" dt="2025-06-24T14:08:14.146" v="7282" actId="27636"/>
          <ac:spMkLst>
            <pc:docMk/>
            <pc:sldMk cId="3186537738" sldId="571"/>
            <ac:spMk id="63" creationId="{00000000-0000-0000-0000-000000000000}"/>
          </ac:spMkLst>
        </pc:spChg>
        <pc:spChg chg="mod">
          <ac:chgData name="OSCAR LAO GRUESO" userId="001c07dd-8108-4f69-bf01-6ddbb2872b90" providerId="ADAL" clId="{9A50607D-6051-4E09-8ECD-7DD0D935B529}" dt="2025-06-24T14:06:59.442" v="7278" actId="1038"/>
          <ac:spMkLst>
            <pc:docMk/>
            <pc:sldMk cId="3186537738" sldId="571"/>
            <ac:spMk id="8314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4:04:03.013" v="5895" actId="478"/>
          <ac:spMkLst>
            <pc:docMk/>
            <pc:sldMk cId="3186537738" sldId="571"/>
            <ac:spMk id="8337" creationId="{00000000-0000-0000-0000-000000000000}"/>
          </ac:spMkLst>
        </pc:spChg>
        <pc:spChg chg="del">
          <ac:chgData name="OSCAR LAO GRUESO" userId="001c07dd-8108-4f69-bf01-6ddbb2872b90" providerId="ADAL" clId="{9A50607D-6051-4E09-8ECD-7DD0D935B529}" dt="2025-06-24T14:04:05.523" v="5896" actId="478"/>
          <ac:spMkLst>
            <pc:docMk/>
            <pc:sldMk cId="3186537738" sldId="571"/>
            <ac:spMk id="8338" creationId="{00000000-0000-0000-0000-000000000000}"/>
          </ac:spMkLst>
        </pc:spChg>
        <pc:grpChg chg="del mod">
          <ac:chgData name="OSCAR LAO GRUESO" userId="001c07dd-8108-4f69-bf01-6ddbb2872b90" providerId="ADAL" clId="{9A50607D-6051-4E09-8ECD-7DD0D935B529}" dt="2025-06-24T14:04:24.333" v="5898" actId="165"/>
          <ac:grpSpMkLst>
            <pc:docMk/>
            <pc:sldMk cId="3186537738" sldId="571"/>
            <ac:grpSpMk id="3" creationId="{00000000-0000-0000-0000-000000000000}"/>
          </ac:grpSpMkLst>
        </pc:grpChg>
        <pc:picChg chg="add mod ord">
          <ac:chgData name="OSCAR LAO GRUESO" userId="001c07dd-8108-4f69-bf01-6ddbb2872b90" providerId="ADAL" clId="{9A50607D-6051-4E09-8ECD-7DD0D935B529}" dt="2025-06-24T14:06:47.455" v="7259" actId="1038"/>
          <ac:picMkLst>
            <pc:docMk/>
            <pc:sldMk cId="3186537738" sldId="571"/>
            <ac:picMk id="16" creationId="{2E88E09A-A2DF-438D-A63F-A31F8FFBFD7C}"/>
          </ac:picMkLst>
        </pc:picChg>
        <pc:cxnChg chg="del mod">
          <ac:chgData name="OSCAR LAO GRUESO" userId="001c07dd-8108-4f69-bf01-6ddbb2872b90" providerId="ADAL" clId="{9A50607D-6051-4E09-8ECD-7DD0D935B529}" dt="2025-06-24T14:03:12.908" v="5880" actId="478"/>
          <ac:cxnSpMkLst>
            <pc:docMk/>
            <pc:sldMk cId="3186537738" sldId="571"/>
            <ac:cxnSpMk id="33" creationId="{00000000-0000-0000-0000-000000000000}"/>
          </ac:cxnSpMkLst>
        </pc:cxnChg>
        <pc:cxnChg chg="del">
          <ac:chgData name="OSCAR LAO GRUESO" userId="001c07dd-8108-4f69-bf01-6ddbb2872b90" providerId="ADAL" clId="{9A50607D-6051-4E09-8ECD-7DD0D935B529}" dt="2025-06-24T14:03:15.852" v="5881" actId="478"/>
          <ac:cxnSpMkLst>
            <pc:docMk/>
            <pc:sldMk cId="3186537738" sldId="571"/>
            <ac:cxnSpMk id="34" creationId="{00000000-0000-0000-0000-000000000000}"/>
          </ac:cxnSpMkLst>
        </pc:cxnChg>
      </pc:sldChg>
      <pc:sldChg chg="add">
        <pc:chgData name="OSCAR LAO GRUESO" userId="001c07dd-8108-4f69-bf01-6ddbb2872b90" providerId="ADAL" clId="{9A50607D-6051-4E09-8ECD-7DD0D935B529}" dt="2025-06-25T10:05:03.795" v="7394"/>
        <pc:sldMkLst>
          <pc:docMk/>
          <pc:sldMk cId="740799960" sldId="572"/>
        </pc:sldMkLst>
      </pc:sldChg>
      <pc:sldChg chg="addSp delSp modSp add">
        <pc:chgData name="OSCAR LAO GRUESO" userId="001c07dd-8108-4f69-bf01-6ddbb2872b90" providerId="ADAL" clId="{9A50607D-6051-4E09-8ECD-7DD0D935B529}" dt="2025-06-25T12:42:27.754" v="7819"/>
        <pc:sldMkLst>
          <pc:docMk/>
          <pc:sldMk cId="1990349541" sldId="573"/>
        </pc:sldMkLst>
        <pc:spChg chg="mod">
          <ac:chgData name="OSCAR LAO GRUESO" userId="001c07dd-8108-4f69-bf01-6ddbb2872b90" providerId="ADAL" clId="{9A50607D-6051-4E09-8ECD-7DD0D935B529}" dt="2025-06-25T10:23:13.644" v="7817" actId="20577"/>
          <ac:spMkLst>
            <pc:docMk/>
            <pc:sldMk cId="1990349541" sldId="573"/>
            <ac:spMk id="2" creationId="{B1B758CF-2188-42BA-92B8-DF68EC9D6C20}"/>
          </ac:spMkLst>
        </pc:spChg>
        <pc:spChg chg="del">
          <ac:chgData name="OSCAR LAO GRUESO" userId="001c07dd-8108-4f69-bf01-6ddbb2872b90" providerId="ADAL" clId="{9A50607D-6051-4E09-8ECD-7DD0D935B529}" dt="2025-06-25T12:42:27.401" v="7818" actId="478"/>
          <ac:spMkLst>
            <pc:docMk/>
            <pc:sldMk cId="1990349541" sldId="573"/>
            <ac:spMk id="3" creationId="{8D1DE232-EE02-4D5D-8263-51FF95E6AF1B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4" creationId="{2EA0830F-C758-4943-8346-4B45B884D7AB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5" creationId="{1C3F9F96-F5A4-40D1-BD7F-9173136EBCD4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6" creationId="{23B4E34E-4DEC-46FA-A6CB-16BFC719F9E8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7" creationId="{68ED43DB-4E61-4F65-9919-3403BCAC18C4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8" creationId="{E958E9ED-D0C5-4B2A-BCE4-D58BE00B4370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9" creationId="{6069893D-8E55-4E52-8442-0D23EE1ABA13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0" creationId="{D7BCEBEF-8CD3-40B7-9348-8EB13AB7B0AC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1" creationId="{FC3BDC02-C102-4EBA-8A5A-4900599CA12D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2" creationId="{F11AE6B0-AFD4-4E6B-BE6C-65E86ACA2CB3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3" creationId="{7C16D668-CE2D-40C6-B92F-C52DA556D868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4" creationId="{14A11A47-AE8B-4AC4-B352-B104ED5B9922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5" creationId="{336AACD9-4C9B-4446-A98B-BE4F113642B6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6" creationId="{C732F6F1-6EE3-4080-930B-BC4AF42800D9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7" creationId="{A4D6CA27-3A02-4416-A6D5-7688C2711661}"/>
          </ac:spMkLst>
        </pc:spChg>
        <pc:spChg chg="add">
          <ac:chgData name="OSCAR LAO GRUESO" userId="001c07dd-8108-4f69-bf01-6ddbb2872b90" providerId="ADAL" clId="{9A50607D-6051-4E09-8ECD-7DD0D935B529}" dt="2025-06-25T12:42:27.754" v="7819"/>
          <ac:spMkLst>
            <pc:docMk/>
            <pc:sldMk cId="1990349541" sldId="573"/>
            <ac:spMk id="18" creationId="{F4F27AFD-DE1A-410C-B124-3283DE410C60}"/>
          </ac:spMkLst>
        </pc:spChg>
      </pc:sldChg>
      <pc:sldChg chg="addSp delSp modSp add">
        <pc:chgData name="OSCAR LAO GRUESO" userId="001c07dd-8108-4f69-bf01-6ddbb2872b90" providerId="ADAL" clId="{9A50607D-6051-4E09-8ECD-7DD0D935B529}" dt="2025-06-25T12:44:11.886" v="8046" actId="20577"/>
        <pc:sldMkLst>
          <pc:docMk/>
          <pc:sldMk cId="2104472175" sldId="574"/>
        </pc:sldMkLst>
        <pc:spChg chg="add mod">
          <ac:chgData name="OSCAR LAO GRUESO" userId="001c07dd-8108-4f69-bf01-6ddbb2872b90" providerId="ADAL" clId="{9A50607D-6051-4E09-8ECD-7DD0D935B529}" dt="2025-06-25T12:44:11.886" v="8046" actId="20577"/>
          <ac:spMkLst>
            <pc:docMk/>
            <pc:sldMk cId="2104472175" sldId="574"/>
            <ac:spMk id="3" creationId="{74FB3B2A-87AE-4761-9EB9-AB772430880C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4" creationId="{2EA0830F-C758-4943-8346-4B45B884D7AB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5" creationId="{1C3F9F96-F5A4-40D1-BD7F-9173136EBCD4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6" creationId="{23B4E34E-4DEC-46FA-A6CB-16BFC719F9E8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7" creationId="{68ED43DB-4E61-4F65-9919-3403BCAC18C4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8" creationId="{E958E9ED-D0C5-4B2A-BCE4-D58BE00B4370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9" creationId="{6069893D-8E55-4E52-8442-0D23EE1ABA13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0" creationId="{D7BCEBEF-8CD3-40B7-9348-8EB13AB7B0AC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1" creationId="{FC3BDC02-C102-4EBA-8A5A-4900599CA12D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2" creationId="{F11AE6B0-AFD4-4E6B-BE6C-65E86ACA2CB3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3" creationId="{7C16D668-CE2D-40C6-B92F-C52DA556D868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4" creationId="{14A11A47-AE8B-4AC4-B352-B104ED5B9922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5" creationId="{336AACD9-4C9B-4446-A98B-BE4F113642B6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6" creationId="{C732F6F1-6EE3-4080-930B-BC4AF42800D9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7" creationId="{A4D6CA27-3A02-4416-A6D5-7688C2711661}"/>
          </ac:spMkLst>
        </pc:spChg>
        <pc:spChg chg="del">
          <ac:chgData name="OSCAR LAO GRUESO" userId="001c07dd-8108-4f69-bf01-6ddbb2872b90" providerId="ADAL" clId="{9A50607D-6051-4E09-8ECD-7DD0D935B529}" dt="2025-06-25T12:42:41.730" v="7821" actId="478"/>
          <ac:spMkLst>
            <pc:docMk/>
            <pc:sldMk cId="2104472175" sldId="574"/>
            <ac:spMk id="18" creationId="{F4F27AFD-DE1A-410C-B124-3283DE410C6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62.png>
</file>

<file path=ppt/media/image180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jpeg>
</file>

<file path=ppt/media/image6.png>
</file>

<file path=ppt/media/image60.jpeg>
</file>

<file path=ppt/media/image61.jpeg>
</file>

<file path=ppt/media/image62.png>
</file>

<file path=ppt/media/image63.g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C446B-5033-4A61-A575-E1EDDE3FFB28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563A1-6016-4290-9289-94EECC3AE5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52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we talk about</a:t>
            </a:r>
            <a:r>
              <a:rPr lang="en-US" baseline="0" dirty="0"/>
              <a:t> inference, we have to distinguish between two different aspects. How much inherent difference there is in the data and how sensitive is the method do we apply to detect such differences.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D9BE4-D42B-4395-A3A1-55E387828EC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we talk about</a:t>
            </a:r>
            <a:r>
              <a:rPr lang="en-US" baseline="0" dirty="0"/>
              <a:t> inference, we have to distinguish between two different aspects. How much inherent difference there is in the data and how sensitive is the method do we apply to detect such differences.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D9BE4-D42B-4395-A3A1-55E387828EC8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02582E4-5BCD-4F93-9BA1-EA57728D2F1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9B952-2F33-41AD-A6B0-FB6F75999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3F982C-3090-464F-911D-363279205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712822-549F-4C67-829E-BFA645D46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756808-67D5-4108-BC12-8694CD0D0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5AEA04-5D1B-40DC-BB84-B4004EEE1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0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B683D-C507-4C1C-B6B1-63020FDA9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E46696-55F1-433A-AFB4-DEB0FA13D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DAA9BA-7C91-4248-93EC-B31988B8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47E157-5356-49FC-B8F6-D97851AF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5149F3-2D16-4110-98C5-4F3D1E6F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93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FB3C419-E896-407E-AE20-B07DCD7B0B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CB03E52-F400-471C-B457-1D495B415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573DC3-953B-41B3-AB2B-679160125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B23641-C4E1-4370-8415-EF659302E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F41E88-AC30-433D-B1F5-2DAFB1F50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2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9A51F-9EC0-488F-930A-F5CC492B5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AEE152-0F55-4A28-B984-D9B39057E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00F5FB-78EC-4D9C-93A1-8A8FC62B3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302FBE-5E9B-4D1A-AC1B-929B79000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538039-A7A2-4393-A112-F7F306B88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1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874ED1-1C35-47A5-BC4A-52EE7F08E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120283-6E4F-4017-BDD4-D3E6735FF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2BCAEB-E0B3-40B5-9758-F7783A78C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0241AD-D704-4004-BFE2-DCF1E8C82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252D66-4426-4277-A341-442DC1DCA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41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CCCF56-71D7-4D71-9A0E-5474A1AEB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8635A8-AC07-4EA3-A096-E3D2C04620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15AF2D-C252-4C64-A952-92A719341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A3E8A2F-3BBA-40B1-B788-9005214F4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89E7D3-EA5F-4C82-9C3A-49D25AA64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950FDF-0B08-4B18-BCF0-93D332C45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1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99465-F901-47E6-9F80-525DC826E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68BF60-B15F-4663-9C18-A0159BEEC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4EF2E8-7480-495A-A2D4-3745E80E4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D306AA8-D422-43AE-9C15-A0094DEC81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CF6940-CC44-4CDD-8F5A-71227FF4E5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4AB5C5D-2A60-4C38-926F-AFD5D040D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AB0F4DA-0EB0-42B2-8429-666A9D01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4DB89DA-8732-428D-A2CF-FEB806C02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DA2DB-8EE5-4AFB-9B41-E5EC3D31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D196927-C18E-4267-BFEC-2557A7B2B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07C2FE-7283-4295-877C-17097874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C17F5E6-D938-4A94-8AA8-00802252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83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0BA4F02-0D17-4C2D-95CC-699A14BEA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4A50ECB-EE87-4715-9930-4869C53D9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55D10F-32B9-42FE-8AE4-43DA1793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21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B6395-CEC3-4FB2-9130-AA5ECE1E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D47A4A-51D1-4A3C-846C-71CF61F9D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A45DB2-FDE7-47CA-8B51-6F7EA776D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2C066D-C0DE-4E13-AA96-5D91E59CB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6833F03-EE50-42A3-AAA2-E1CE1AC16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D034AB-F545-4ABD-887B-6F9D7C44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59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22EF1E-3457-4D7C-A18F-577CCA8E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655BD5E-CDD4-4B95-9B0D-8332EFF75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DDBEA0-AB38-441D-957F-194C4D061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FB0923-1ED8-4711-A942-A7BF7ED96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CD57B9-25FC-423D-AA1F-9D58A172B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853C0D-ECC9-4812-9FC0-AE58E3AE5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5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B17B35-1E50-47EF-9162-82313B87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1E0BDB-2628-4ECD-AB93-AC7C234AF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279A7E-C382-4245-8706-2581E31E0C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9DE5B-FCBF-4F77-B279-AB28A0A0915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620D82-A3EA-45E7-B859-4AC4ED5FA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32DB74-B887-4C94-88E6-4405A3261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660D3-E391-472B-BE22-185576E332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12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7" Type="http://schemas.openxmlformats.org/officeDocument/2006/relationships/image" Target="../media/image13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80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emf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aintmychromosomes.com/" TargetMode="External"/><Relationship Id="rId3" Type="http://schemas.openxmlformats.org/officeDocument/2006/relationships/hyperlink" Target="http://dalexander.github.io/admixture/" TargetMode="External"/><Relationship Id="rId7" Type="http://schemas.openxmlformats.org/officeDocument/2006/relationships/hyperlink" Target="https://adegenet.r-forge.r-project.org/" TargetMode="External"/><Relationship Id="rId12" Type="http://schemas.openxmlformats.org/officeDocument/2006/relationships/hyperlink" Target="https://github.com/ai-sandbox/neural-admixture%20ref" TargetMode="External"/><Relationship Id="rId2" Type="http://schemas.openxmlformats.org/officeDocument/2006/relationships/hyperlink" Target="https://web.stanford.edu/group/pritchardlab/structur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conductor.org/packages/SNPRelate/" TargetMode="External"/><Relationship Id="rId11" Type="http://schemas.openxmlformats.org/officeDocument/2006/relationships/hyperlink" Target="https://cran.r-project.org/package=umap" TargetMode="External"/><Relationship Id="rId5" Type="http://schemas.openxmlformats.org/officeDocument/2006/relationships/hyperlink" Target="https://cran.r-project.org/package=LEA" TargetMode="External"/><Relationship Id="rId10" Type="http://schemas.openxmlformats.org/officeDocument/2006/relationships/hyperlink" Target="https://cran.r-project.org/package=Rtsne" TargetMode="External"/><Relationship Id="rId4" Type="http://schemas.openxmlformats.org/officeDocument/2006/relationships/hyperlink" Target="https://github.com/rajanil/fastStructure" TargetMode="External"/><Relationship Id="rId9" Type="http://schemas.openxmlformats.org/officeDocument/2006/relationships/hyperlink" Target="https://cran.r-project.org/package=hierfstat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oLabXDU/ELAI" TargetMode="External"/><Relationship Id="rId7" Type="http://schemas.openxmlformats.org/officeDocument/2006/relationships/hyperlink" Target="https://github.com/popgenomics/winPop" TargetMode="External"/><Relationship Id="rId2" Type="http://schemas.openxmlformats.org/officeDocument/2006/relationships/hyperlink" Target="https://github.com/slowkoni/rfmi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apmix.sourceforge.net/" TargetMode="External"/><Relationship Id="rId5" Type="http://schemas.openxmlformats.org/officeDocument/2006/relationships/hyperlink" Target="https://github.com/mathiesonlab/ancestry_hmm" TargetMode="External"/><Relationship Id="rId4" Type="http://schemas.openxmlformats.org/officeDocument/2006/relationships/hyperlink" Target="http://genetics.cs.ucla.edu/lamp/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gi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2A856-A227-4288-9632-2FBA25230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 genome as a mosaic. Clustering individuals using allele frequency and haplotype-based methods applied to human and microbial datasets. Identifying admixture using patterns of LD – its sources and its timings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C9C23D-37F8-478B-B198-87AB6131C8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a-ES" dirty="0"/>
              <a:t>Oscar </a:t>
            </a:r>
            <a:r>
              <a:rPr lang="ca-ES" dirty="0" err="1"/>
              <a:t>Lao</a:t>
            </a:r>
            <a:endParaRPr lang="en-US" dirty="0"/>
          </a:p>
        </p:txBody>
      </p:sp>
      <p:sp>
        <p:nvSpPr>
          <p:cNvPr id="6" name="Signo de multiplicación 5">
            <a:extLst>
              <a:ext uri="{FF2B5EF4-FFF2-40B4-BE49-F238E27FC236}">
                <a16:creationId xmlns:a16="http://schemas.microsoft.com/office/drawing/2014/main" id="{6F80A9B4-D795-4823-8449-1593B61C868A}"/>
              </a:ext>
            </a:extLst>
          </p:cNvPr>
          <p:cNvSpPr/>
          <p:nvPr/>
        </p:nvSpPr>
        <p:spPr>
          <a:xfrm>
            <a:off x="3746377" y="-115410"/>
            <a:ext cx="4243526" cy="4429957"/>
          </a:xfrm>
          <a:prstGeom prst="mathMultiply">
            <a:avLst>
              <a:gd name="adj1" fmla="val 1490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97B6616D-25ED-4DB1-95BF-DBECCD5D7DE6}"/>
              </a:ext>
            </a:extLst>
          </p:cNvPr>
          <p:cNvGrpSpPr/>
          <p:nvPr/>
        </p:nvGrpSpPr>
        <p:grpSpPr>
          <a:xfrm>
            <a:off x="2898395" y="182085"/>
            <a:ext cx="5454763" cy="6465664"/>
            <a:chOff x="2898395" y="182085"/>
            <a:chExt cx="5454763" cy="6465664"/>
          </a:xfrm>
        </p:grpSpPr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0004F099-17FC-4683-A0DB-C3D8FDB35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0026" y="182085"/>
              <a:ext cx="4809877" cy="6007438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754C6D23-91B5-425F-B34A-F588A6FD082D}"/>
                </a:ext>
              </a:extLst>
            </p:cNvPr>
            <p:cNvSpPr txBox="1"/>
            <p:nvPr/>
          </p:nvSpPr>
          <p:spPr>
            <a:xfrm>
              <a:off x="2898395" y="6278417"/>
              <a:ext cx="54547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a-ES" b="1" dirty="0" err="1"/>
                <a:t>Giordano</a:t>
              </a:r>
              <a:r>
                <a:rPr lang="ca-ES" b="1" dirty="0"/>
                <a:t> Bruno. </a:t>
              </a:r>
              <a:r>
                <a:rPr lang="en-US" b="1" dirty="0"/>
                <a:t>1548 – 1600. Nola, Kingdom of Naples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883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Selection</a:t>
            </a:r>
            <a:r>
              <a:rPr lang="es-ES" dirty="0"/>
              <a:t> vs </a:t>
            </a:r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Extraction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4461" y="1442300"/>
            <a:ext cx="11246177" cy="516588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Feature extraction approach -&gt; features are projected into a new space with lower dimensionality. </a:t>
            </a:r>
          </a:p>
          <a:p>
            <a:pPr lvl="1"/>
            <a:r>
              <a:rPr lang="en-US" dirty="0"/>
              <a:t>Principle Component Analysis (PCA), </a:t>
            </a:r>
          </a:p>
          <a:p>
            <a:pPr lvl="1"/>
            <a:r>
              <a:rPr lang="en-US" dirty="0"/>
              <a:t>Linear Discriminant Analysis (LDA)</a:t>
            </a:r>
          </a:p>
          <a:p>
            <a:pPr lvl="1"/>
            <a:r>
              <a:rPr lang="en-US" dirty="0"/>
              <a:t>Singular Value Decomposition (SVD)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Feature Selection approach -&gt; Identify a small subset of features that minimize redundancy and maximize relevance to the target (i.e., class label). FS ascertains features that are capable of discriminating samples that belong to different classes</a:t>
            </a:r>
          </a:p>
          <a:p>
            <a:pPr lvl="1"/>
            <a:r>
              <a:rPr lang="en-US" dirty="0"/>
              <a:t>Information Gain</a:t>
            </a:r>
          </a:p>
          <a:p>
            <a:pPr lvl="1"/>
            <a:r>
              <a:rPr lang="en-US" dirty="0"/>
              <a:t>Relief</a:t>
            </a:r>
          </a:p>
          <a:p>
            <a:pPr lvl="1"/>
            <a:r>
              <a:rPr lang="en-US" dirty="0"/>
              <a:t>Chi Squares</a:t>
            </a:r>
          </a:p>
          <a:p>
            <a:pPr lvl="1"/>
            <a:r>
              <a:rPr lang="en-US" dirty="0"/>
              <a:t>Fisher Score</a:t>
            </a:r>
          </a:p>
          <a:p>
            <a:pPr lvl="1"/>
            <a:r>
              <a:rPr lang="en-US" dirty="0"/>
              <a:t>Lasso</a:t>
            </a:r>
          </a:p>
          <a:p>
            <a:pPr lvl="1"/>
            <a:r>
              <a:rPr lang="en-US" dirty="0"/>
              <a:t>…	</a:t>
            </a:r>
          </a:p>
        </p:txBody>
      </p:sp>
      <p:sp>
        <p:nvSpPr>
          <p:cNvPr id="4" name="Rectángulo 3"/>
          <p:cNvSpPr/>
          <p:nvPr/>
        </p:nvSpPr>
        <p:spPr>
          <a:xfrm>
            <a:off x="301658" y="1348033"/>
            <a:ext cx="11528980" cy="511875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646494" y="1890058"/>
            <a:ext cx="10839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>
                <a:solidFill>
                  <a:srgbClr val="FF0000"/>
                </a:solidFill>
              </a:rPr>
              <a:t>Allows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learning</a:t>
            </a:r>
            <a:r>
              <a:rPr lang="es-ES" sz="3600" dirty="0">
                <a:solidFill>
                  <a:srgbClr val="FF0000"/>
                </a:solidFill>
              </a:rPr>
              <a:t> performance </a:t>
            </a:r>
            <a:r>
              <a:rPr lang="es-ES" sz="3600" dirty="0" err="1">
                <a:solidFill>
                  <a:srgbClr val="FF0000"/>
                </a:solidFill>
              </a:rPr>
              <a:t>but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interpretability</a:t>
            </a:r>
            <a:r>
              <a:rPr lang="es-ES" sz="3600" dirty="0">
                <a:solidFill>
                  <a:srgbClr val="FF0000"/>
                </a:solidFill>
              </a:rPr>
              <a:t> of WHY </a:t>
            </a:r>
            <a:r>
              <a:rPr lang="es-ES" sz="3600" dirty="0" err="1">
                <a:solidFill>
                  <a:srgbClr val="FF0000"/>
                </a:solidFill>
              </a:rPr>
              <a:t>the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model</a:t>
            </a:r>
            <a:r>
              <a:rPr lang="es-ES" sz="3600" dirty="0">
                <a:solidFill>
                  <a:srgbClr val="FF0000"/>
                </a:solidFill>
              </a:rPr>
              <a:t> Works </a:t>
            </a:r>
            <a:r>
              <a:rPr lang="es-ES" sz="3600" dirty="0" err="1">
                <a:solidFill>
                  <a:srgbClr val="FF0000"/>
                </a:solidFill>
              </a:rPr>
              <a:t>is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not</a:t>
            </a:r>
            <a:r>
              <a:rPr lang="es-ES" sz="3600" dirty="0">
                <a:solidFill>
                  <a:srgbClr val="FF0000"/>
                </a:solidFill>
              </a:rPr>
              <a:t> so </a:t>
            </a:r>
            <a:r>
              <a:rPr lang="es-ES" sz="3600" dirty="0" err="1">
                <a:solidFill>
                  <a:srgbClr val="FF0000"/>
                </a:solidFill>
              </a:rPr>
              <a:t>easy</a:t>
            </a:r>
            <a:r>
              <a:rPr lang="es-ES" sz="3600" dirty="0">
                <a:solidFill>
                  <a:srgbClr val="FF0000"/>
                </a:solidFill>
              </a:rPr>
              <a:t> to </a:t>
            </a:r>
            <a:r>
              <a:rPr lang="es-ES" sz="3600" dirty="0" err="1">
                <a:solidFill>
                  <a:srgbClr val="FF0000"/>
                </a:solidFill>
              </a:rPr>
              <a:t>identify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787895" y="3865388"/>
            <a:ext cx="108393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>
                <a:solidFill>
                  <a:srgbClr val="FF0000"/>
                </a:solidFill>
              </a:rPr>
              <a:t>Allows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better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interpretability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but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pattern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identification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is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constrained</a:t>
            </a:r>
            <a:r>
              <a:rPr lang="es-ES" sz="3600" dirty="0">
                <a:solidFill>
                  <a:srgbClr val="FF0000"/>
                </a:solidFill>
              </a:rPr>
              <a:t> to </a:t>
            </a:r>
            <a:r>
              <a:rPr lang="es-ES" sz="3600" dirty="0" err="1">
                <a:solidFill>
                  <a:srgbClr val="FF0000"/>
                </a:solidFill>
              </a:rPr>
              <a:t>the</a:t>
            </a:r>
            <a:r>
              <a:rPr lang="es-ES" sz="3600" dirty="0">
                <a:solidFill>
                  <a:srgbClr val="FF0000"/>
                </a:solidFill>
              </a:rPr>
              <a:t> actual </a:t>
            </a:r>
            <a:r>
              <a:rPr lang="es-ES" sz="3600" dirty="0" err="1">
                <a:solidFill>
                  <a:srgbClr val="FF0000"/>
                </a:solidFill>
              </a:rPr>
              <a:t>values</a:t>
            </a:r>
            <a:r>
              <a:rPr lang="es-ES" sz="3600" dirty="0">
                <a:solidFill>
                  <a:srgbClr val="FF0000"/>
                </a:solidFill>
              </a:rPr>
              <a:t> of </a:t>
            </a:r>
            <a:r>
              <a:rPr lang="es-ES" sz="3600" dirty="0" err="1">
                <a:solidFill>
                  <a:srgbClr val="FF0000"/>
                </a:solidFill>
              </a:rPr>
              <a:t>the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ascertained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features</a:t>
            </a:r>
            <a:endParaRPr lang="es-E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036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visualize the relationship between individuals given a SNV profile?</a:t>
            </a:r>
          </a:p>
        </p:txBody>
      </p:sp>
    </p:spTree>
    <p:extLst>
      <p:ext uri="{BB962C8B-B14F-4D97-AF65-F5344CB8AC3E}">
        <p14:creationId xmlns:p14="http://schemas.microsoft.com/office/powerpoint/2010/main" val="2702922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Can we visualize the relationship between individuals given a SNV profile?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6379" y="3152274"/>
            <a:ext cx="105396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Can we reduce the dimensionality of the genetic data so we can visualize the genetic relationships of individuals?</a:t>
            </a:r>
          </a:p>
          <a:p>
            <a:r>
              <a:rPr lang="en-US" sz="3200" dirty="0">
                <a:solidFill>
                  <a:srgbClr val="FF0000"/>
                </a:solidFill>
              </a:rPr>
              <a:t>Can we identify any pattern in this reduced space?</a:t>
            </a:r>
          </a:p>
        </p:txBody>
      </p:sp>
    </p:spTree>
    <p:extLst>
      <p:ext uri="{BB962C8B-B14F-4D97-AF65-F5344CB8AC3E}">
        <p14:creationId xmlns:p14="http://schemas.microsoft.com/office/powerpoint/2010/main" val="740799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208464" y="2901950"/>
          <a:ext cx="3868533" cy="24238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2912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1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2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3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4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5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6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…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 err="1"/>
                        <a:t>snp</a:t>
                      </a:r>
                      <a:r>
                        <a:rPr lang="en-US" sz="1000" b="1" i="1" dirty="0" err="1"/>
                        <a:t>n</a:t>
                      </a:r>
                      <a:endParaRPr lang="en-US" sz="10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1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2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3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4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5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…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I</a:t>
                      </a:r>
                      <a:r>
                        <a:rPr lang="en-US" sz="1000" b="1" dirty="0" err="1"/>
                        <a:t>m</a:t>
                      </a:r>
                      <a:endParaRPr lang="en-US" sz="1000" b="1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287" name="TextBox 4"/>
          <p:cNvSpPr txBox="1">
            <a:spLocks noChangeArrowheads="1"/>
          </p:cNvSpPr>
          <p:nvPr/>
        </p:nvSpPr>
        <p:spPr bwMode="auto">
          <a:xfrm>
            <a:off x="5791200" y="5553076"/>
            <a:ext cx="788988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>
                <a:latin typeface="Calibri" pitchFamily="34" charset="0"/>
              </a:rPr>
              <a:t>AA</a:t>
            </a:r>
            <a:r>
              <a:rPr lang="en-US">
                <a:latin typeface="Calibri" pitchFamily="34" charset="0"/>
              </a:rPr>
              <a:t> = 0</a:t>
            </a:r>
          </a:p>
          <a:p>
            <a:r>
              <a:rPr lang="en-US" i="1">
                <a:latin typeface="Calibri" pitchFamily="34" charset="0"/>
              </a:rPr>
              <a:t>AB</a:t>
            </a:r>
            <a:r>
              <a:rPr lang="en-US">
                <a:latin typeface="Calibri" pitchFamily="34" charset="0"/>
              </a:rPr>
              <a:t> = 1</a:t>
            </a:r>
          </a:p>
          <a:p>
            <a:r>
              <a:rPr lang="en-US" i="1">
                <a:latin typeface="Calibri" pitchFamily="34" charset="0"/>
              </a:rPr>
              <a:t>BB</a:t>
            </a:r>
            <a:r>
              <a:rPr lang="en-US">
                <a:latin typeface="Calibri" pitchFamily="34" charset="0"/>
              </a:rPr>
              <a:t> = 2</a:t>
            </a:r>
          </a:p>
        </p:txBody>
      </p:sp>
      <p:sp>
        <p:nvSpPr>
          <p:cNvPr id="6" name="Oval 5"/>
          <p:cNvSpPr/>
          <p:nvPr/>
        </p:nvSpPr>
        <p:spPr>
          <a:xfrm flipH="1">
            <a:off x="9177338" y="1666875"/>
            <a:ext cx="393700" cy="381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 flipH="1">
            <a:off x="8467725" y="1666875"/>
            <a:ext cx="393700" cy="3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 flipH="1">
            <a:off x="7758113" y="1666875"/>
            <a:ext cx="393700" cy="381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9809163" y="1666875"/>
            <a:ext cx="393700" cy="381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" name="Straight Connector 9"/>
          <p:cNvCxnSpPr>
            <a:stCxn id="9" idx="0"/>
          </p:cNvCxnSpPr>
          <p:nvPr/>
        </p:nvCxnSpPr>
        <p:spPr>
          <a:xfrm rot="16200000" flipV="1">
            <a:off x="9639301" y="1300163"/>
            <a:ext cx="457200" cy="276225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6" idx="0"/>
          </p:cNvCxnSpPr>
          <p:nvPr/>
        </p:nvCxnSpPr>
        <p:spPr>
          <a:xfrm rot="5400000">
            <a:off x="9323388" y="1260475"/>
            <a:ext cx="457200" cy="3556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7" idx="0"/>
          </p:cNvCxnSpPr>
          <p:nvPr/>
        </p:nvCxnSpPr>
        <p:spPr>
          <a:xfrm rot="16200000" flipV="1">
            <a:off x="8297863" y="1300163"/>
            <a:ext cx="457200" cy="276225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8" idx="0"/>
          </p:cNvCxnSpPr>
          <p:nvPr/>
        </p:nvCxnSpPr>
        <p:spPr>
          <a:xfrm rot="5400000" flipH="1" flipV="1">
            <a:off x="7943057" y="1221582"/>
            <a:ext cx="457200" cy="433387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9097964" y="752475"/>
            <a:ext cx="631825" cy="4572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8388351" y="752475"/>
            <a:ext cx="709613" cy="4572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59"/>
          <p:cNvGrpSpPr>
            <a:grpSpLocks/>
          </p:cNvGrpSpPr>
          <p:nvPr/>
        </p:nvGrpSpPr>
        <p:grpSpPr bwMode="auto">
          <a:xfrm>
            <a:off x="9548813" y="3200400"/>
            <a:ext cx="552450" cy="2514600"/>
            <a:chOff x="8491675" y="2819400"/>
            <a:chExt cx="552125" cy="2514600"/>
          </a:xfrm>
        </p:grpSpPr>
        <p:sp>
          <p:nvSpPr>
            <p:cNvPr id="17" name="Rectangle 16"/>
            <p:cNvSpPr/>
            <p:nvPr/>
          </p:nvSpPr>
          <p:spPr>
            <a:xfrm flipH="1">
              <a:off x="8491675" y="2819400"/>
              <a:ext cx="552125" cy="2514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 flipH="1">
              <a:off x="8491675" y="3505200"/>
              <a:ext cx="552125" cy="18288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 flipH="1">
              <a:off x="8491675" y="3733800"/>
              <a:ext cx="552125" cy="381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 flipH="1">
              <a:off x="8491675" y="4114800"/>
              <a:ext cx="552125" cy="1219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8299" name="TextBox 20"/>
          <p:cNvSpPr txBox="1">
            <a:spLocks noChangeArrowheads="1"/>
          </p:cNvSpPr>
          <p:nvPr/>
        </p:nvSpPr>
        <p:spPr bwMode="auto">
          <a:xfrm flipH="1">
            <a:off x="6805614" y="1600201"/>
            <a:ext cx="8207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i="1">
                <a:latin typeface="Calibri" pitchFamily="34" charset="0"/>
              </a:rPr>
              <a:t>K = 4</a:t>
            </a:r>
          </a:p>
        </p:txBody>
      </p:sp>
      <p:pic>
        <p:nvPicPr>
          <p:cNvPr id="8300" name="Picture 2"/>
          <p:cNvPicPr>
            <a:picLocks noChangeAspect="1" noChangeArrowheads="1"/>
          </p:cNvPicPr>
          <p:nvPr/>
        </p:nvPicPr>
        <p:blipFill>
          <a:blip r:embed="rId2" cstate="print"/>
          <a:srcRect l="11595" r="20801" b="5777"/>
          <a:stretch>
            <a:fillRect/>
          </a:stretch>
        </p:blipFill>
        <p:spPr bwMode="auto">
          <a:xfrm>
            <a:off x="8467725" y="3124200"/>
            <a:ext cx="1182688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3" name="Straight Arrow Connector 22"/>
          <p:cNvCxnSpPr>
            <a:stCxn id="9" idx="4"/>
          </p:cNvCxnSpPr>
          <p:nvPr/>
        </p:nvCxnSpPr>
        <p:spPr>
          <a:xfrm rot="5400000">
            <a:off x="9124951" y="2243138"/>
            <a:ext cx="1076325" cy="68580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2" idx="0"/>
          </p:cNvCxnSpPr>
          <p:nvPr/>
        </p:nvCxnSpPr>
        <p:spPr>
          <a:xfrm rot="5400000">
            <a:off x="8625682" y="2415382"/>
            <a:ext cx="1143000" cy="274637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4"/>
          </p:cNvCxnSpPr>
          <p:nvPr/>
        </p:nvCxnSpPr>
        <p:spPr>
          <a:xfrm rot="16200000" flipH="1">
            <a:off x="8225632" y="2486819"/>
            <a:ext cx="1076325" cy="1984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4"/>
          </p:cNvCxnSpPr>
          <p:nvPr/>
        </p:nvCxnSpPr>
        <p:spPr>
          <a:xfrm rot="16200000" flipH="1">
            <a:off x="7718426" y="2284413"/>
            <a:ext cx="1152525" cy="67945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05" name="TextBox 26"/>
          <p:cNvSpPr txBox="1">
            <a:spLocks noChangeArrowheads="1"/>
          </p:cNvSpPr>
          <p:nvPr/>
        </p:nvSpPr>
        <p:spPr bwMode="auto">
          <a:xfrm flipH="1">
            <a:off x="9650413" y="2352675"/>
            <a:ext cx="417512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1</a:t>
            </a:r>
            <a:endParaRPr lang="en-US">
              <a:latin typeface="Calibri" pitchFamily="34" charset="0"/>
            </a:endParaRPr>
          </a:p>
        </p:txBody>
      </p:sp>
      <p:sp>
        <p:nvSpPr>
          <p:cNvPr id="8306" name="TextBox 27"/>
          <p:cNvSpPr txBox="1">
            <a:spLocks noChangeArrowheads="1"/>
          </p:cNvSpPr>
          <p:nvPr/>
        </p:nvSpPr>
        <p:spPr bwMode="auto">
          <a:xfrm flipH="1">
            <a:off x="9177338" y="2352675"/>
            <a:ext cx="417512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2</a:t>
            </a:r>
            <a:endParaRPr lang="en-US">
              <a:latin typeface="Calibri" pitchFamily="34" charset="0"/>
            </a:endParaRPr>
          </a:p>
        </p:txBody>
      </p:sp>
      <p:sp>
        <p:nvSpPr>
          <p:cNvPr id="8307" name="TextBox 28"/>
          <p:cNvSpPr txBox="1">
            <a:spLocks noChangeArrowheads="1"/>
          </p:cNvSpPr>
          <p:nvPr/>
        </p:nvSpPr>
        <p:spPr bwMode="auto">
          <a:xfrm flipH="1">
            <a:off x="8704264" y="2365375"/>
            <a:ext cx="415925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3</a:t>
            </a:r>
            <a:endParaRPr lang="en-US">
              <a:latin typeface="Calibri" pitchFamily="34" charset="0"/>
            </a:endParaRPr>
          </a:p>
        </p:txBody>
      </p:sp>
      <p:sp>
        <p:nvSpPr>
          <p:cNvPr id="8308" name="TextBox 29"/>
          <p:cNvSpPr txBox="1">
            <a:spLocks noChangeArrowheads="1"/>
          </p:cNvSpPr>
          <p:nvPr/>
        </p:nvSpPr>
        <p:spPr bwMode="auto">
          <a:xfrm flipH="1">
            <a:off x="8231189" y="2352675"/>
            <a:ext cx="4159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4</a:t>
            </a:r>
            <a:endParaRPr lang="en-US">
              <a:latin typeface="Calibri" pitchFamily="34" charset="0"/>
            </a:endParaRPr>
          </a:p>
        </p:txBody>
      </p:sp>
      <p:sp>
        <p:nvSpPr>
          <p:cNvPr id="31" name="Right Arrow 30"/>
          <p:cNvSpPr/>
          <p:nvPr/>
        </p:nvSpPr>
        <p:spPr>
          <a:xfrm rot="10800000" flipH="1">
            <a:off x="8077201" y="3962400"/>
            <a:ext cx="473075" cy="3048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" name="Group 31"/>
          <p:cNvGrpSpPr>
            <a:grpSpLocks/>
          </p:cNvGrpSpPr>
          <p:nvPr/>
        </p:nvGrpSpPr>
        <p:grpSpPr bwMode="auto">
          <a:xfrm>
            <a:off x="1752600" y="2819400"/>
            <a:ext cx="2236788" cy="2743200"/>
            <a:chOff x="100200" y="2819400"/>
            <a:chExt cx="2236583" cy="2743200"/>
          </a:xfrm>
        </p:grpSpPr>
        <p:cxnSp>
          <p:nvCxnSpPr>
            <p:cNvPr id="33" name="Straight Connector 32"/>
            <p:cNvCxnSpPr>
              <a:stCxn id="8338" idx="1"/>
            </p:cNvCxnSpPr>
            <p:nvPr/>
          </p:nvCxnSpPr>
          <p:spPr>
            <a:xfrm flipH="1">
              <a:off x="1371671" y="3004066"/>
              <a:ext cx="64253" cy="25585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10800000" flipH="1">
              <a:off x="268460" y="4267200"/>
              <a:ext cx="2068323" cy="15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 flipH="1">
              <a:off x="1854227" y="4189413"/>
              <a:ext cx="68256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flipH="1">
              <a:off x="2060583" y="41132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flipH="1">
              <a:off x="1922483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flipH="1">
              <a:off x="1922483" y="43418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flipH="1">
              <a:off x="1439927" y="3503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flipH="1">
              <a:off x="1439927" y="33512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flipH="1">
              <a:off x="1301828" y="3427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flipH="1">
              <a:off x="1992327" y="4494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flipH="1">
              <a:off x="2060583" y="4265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flipH="1">
              <a:off x="612916" y="4189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flipH="1">
              <a:off x="474816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flipH="1">
              <a:off x="474816" y="4189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flipH="1">
              <a:off x="612916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 flipH="1">
              <a:off x="544659" y="4113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flipH="1">
              <a:off x="1233571" y="45704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flipH="1">
              <a:off x="1165315" y="4494213"/>
              <a:ext cx="68256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flipH="1">
              <a:off x="1095472" y="4646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flipH="1">
              <a:off x="1233571" y="47228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flipH="1">
              <a:off x="1027215" y="4494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337" name="TextBox 53"/>
            <p:cNvSpPr txBox="1">
              <a:spLocks noChangeArrowheads="1"/>
            </p:cNvSpPr>
            <p:nvPr/>
          </p:nvSpPr>
          <p:spPr bwMode="auto">
            <a:xfrm flipH="1">
              <a:off x="100200" y="4267200"/>
              <a:ext cx="64627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latin typeface="Calibri" pitchFamily="34" charset="0"/>
                </a:rPr>
                <a:t>Dim</a:t>
              </a:r>
              <a:r>
                <a:rPr lang="en-US" sz="1100" b="1">
                  <a:latin typeface="Calibri" pitchFamily="34" charset="0"/>
                </a:rPr>
                <a:t>1</a:t>
              </a:r>
              <a:endParaRPr lang="en-US" b="1">
                <a:latin typeface="Calibri" pitchFamily="34" charset="0"/>
              </a:endParaRPr>
            </a:p>
          </p:txBody>
        </p:sp>
        <p:sp>
          <p:nvSpPr>
            <p:cNvPr id="8338" name="TextBox 54"/>
            <p:cNvSpPr txBox="1">
              <a:spLocks noChangeArrowheads="1"/>
            </p:cNvSpPr>
            <p:nvPr/>
          </p:nvSpPr>
          <p:spPr bwMode="auto">
            <a:xfrm flipH="1">
              <a:off x="789653" y="2819400"/>
              <a:ext cx="64627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latin typeface="Calibri" pitchFamily="34" charset="0"/>
                </a:rPr>
                <a:t>Dim</a:t>
              </a:r>
              <a:r>
                <a:rPr lang="en-US" sz="1100" b="1">
                  <a:latin typeface="Calibri" pitchFamily="34" charset="0"/>
                </a:rPr>
                <a:t>2</a:t>
              </a:r>
              <a:endParaRPr lang="en-US" b="1">
                <a:latin typeface="Calibri" pitchFamily="34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4191000" y="3886200"/>
            <a:ext cx="3886200" cy="304800"/>
          </a:xfrm>
          <a:prstGeom prst="rect">
            <a:avLst/>
          </a:prstGeom>
          <a:solidFill>
            <a:srgbClr val="00B05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214813" y="2895600"/>
            <a:ext cx="457200" cy="2438400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13" name="Rectangle 57"/>
          <p:cNvSpPr>
            <a:spLocks noChangeArrowheads="1"/>
          </p:cNvSpPr>
          <p:nvPr/>
        </p:nvSpPr>
        <p:spPr bwMode="auto">
          <a:xfrm>
            <a:off x="7467601" y="5754689"/>
            <a:ext cx="235865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 i="1">
                <a:solidFill>
                  <a:srgbClr val="FF0000"/>
                </a:solidFill>
                <a:latin typeface="Calibri" pitchFamily="34" charset="0"/>
              </a:rPr>
              <a:t>Model-based ancestry </a:t>
            </a:r>
          </a:p>
          <a:p>
            <a:r>
              <a:rPr lang="en-US" b="1" i="1">
                <a:solidFill>
                  <a:srgbClr val="FF0000"/>
                </a:solidFill>
                <a:latin typeface="Calibri" pitchFamily="34" charset="0"/>
              </a:rPr>
              <a:t>estimation</a:t>
            </a:r>
          </a:p>
        </p:txBody>
      </p:sp>
      <p:sp>
        <p:nvSpPr>
          <p:cNvPr id="8314" name="Rectangle 58"/>
          <p:cNvSpPr>
            <a:spLocks noChangeArrowheads="1"/>
          </p:cNvSpPr>
          <p:nvPr/>
        </p:nvSpPr>
        <p:spPr bwMode="auto">
          <a:xfrm>
            <a:off x="1600200" y="5638800"/>
            <a:ext cx="33528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>
                <a:solidFill>
                  <a:schemeClr val="accent1"/>
                </a:solidFill>
                <a:latin typeface="Calibri" pitchFamily="34" charset="0"/>
              </a:rPr>
              <a:t>Algorithmic ancestry estimation</a:t>
            </a:r>
            <a:endParaRPr lang="en-US" b="1">
              <a:solidFill>
                <a:schemeClr val="accent1"/>
              </a:solidFill>
              <a:latin typeface="Calibri" pitchFamily="34" charset="0"/>
            </a:endParaRPr>
          </a:p>
        </p:txBody>
      </p:sp>
      <p:sp>
        <p:nvSpPr>
          <p:cNvPr id="60" name="Curved Down Arrow 59"/>
          <p:cNvSpPr/>
          <p:nvPr/>
        </p:nvSpPr>
        <p:spPr>
          <a:xfrm flipH="1">
            <a:off x="3352800" y="2362200"/>
            <a:ext cx="1143000" cy="533400"/>
          </a:xfrm>
          <a:prstGeom prst="curved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1 Título"/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/>
          </a:bodyPr>
          <a:lstStyle/>
          <a:p>
            <a:r>
              <a:rPr lang="en-US" dirty="0"/>
              <a:t>Feature extraction</a:t>
            </a:r>
            <a:endParaRPr lang="en-GB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779DF9-DA35-4F9D-81EB-6BDF5367DF82}"/>
              </a:ext>
            </a:extLst>
          </p:cNvPr>
          <p:cNvSpPr txBox="1"/>
          <p:nvPr/>
        </p:nvSpPr>
        <p:spPr>
          <a:xfrm>
            <a:off x="6827777" y="54677"/>
            <a:ext cx="4489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Assumptions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model: “all ancestral </a:t>
            </a:r>
            <a:r>
              <a:rPr lang="ca-ES" dirty="0" err="1"/>
              <a:t>populations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equally</a:t>
            </a:r>
            <a:r>
              <a:rPr lang="ca-ES" dirty="0"/>
              <a:t> </a:t>
            </a:r>
            <a:r>
              <a:rPr lang="ca-ES" dirty="0" err="1"/>
              <a:t>related</a:t>
            </a:r>
            <a:r>
              <a:rPr lang="ca-ES" dirty="0"/>
              <a:t>”</a:t>
            </a:r>
            <a:endParaRPr lang="en-US" dirty="0"/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928C593E-D9B8-4299-B30D-99057D23BCEE}"/>
              </a:ext>
            </a:extLst>
          </p:cNvPr>
          <p:cNvSpPr txBox="1"/>
          <p:nvPr/>
        </p:nvSpPr>
        <p:spPr>
          <a:xfrm>
            <a:off x="376237" y="1569819"/>
            <a:ext cx="4489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Assumptions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model: “</a:t>
            </a:r>
            <a:r>
              <a:rPr lang="ca-ES" dirty="0" err="1"/>
              <a:t>Features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(linear/non-linear </a:t>
            </a:r>
            <a:r>
              <a:rPr lang="ca-ES" dirty="0" err="1"/>
              <a:t>correlated</a:t>
            </a:r>
            <a:r>
              <a:rPr lang="ca-ES" dirty="0"/>
              <a:t>)”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4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2E88E09A-A2DF-438D-A63F-A31F8FFBF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8" y="2928430"/>
            <a:ext cx="4157898" cy="2549693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208464" y="2901950"/>
          <a:ext cx="3868533" cy="24238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2912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1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2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3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4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5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6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…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 err="1"/>
                        <a:t>snp</a:t>
                      </a:r>
                      <a:r>
                        <a:rPr lang="en-US" sz="1000" b="1" i="1" dirty="0" err="1"/>
                        <a:t>n</a:t>
                      </a:r>
                      <a:endParaRPr lang="en-US" sz="10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1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2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3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4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5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…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I</a:t>
                      </a:r>
                      <a:r>
                        <a:rPr lang="en-US" sz="1000" b="1" dirty="0" err="1"/>
                        <a:t>m</a:t>
                      </a:r>
                      <a:endParaRPr lang="en-US" sz="1000" b="1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287" name="TextBox 4"/>
          <p:cNvSpPr txBox="1">
            <a:spLocks noChangeArrowheads="1"/>
          </p:cNvSpPr>
          <p:nvPr/>
        </p:nvSpPr>
        <p:spPr bwMode="auto">
          <a:xfrm>
            <a:off x="5791200" y="5553076"/>
            <a:ext cx="788988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>
                <a:latin typeface="Calibri" pitchFamily="34" charset="0"/>
              </a:rPr>
              <a:t>AA</a:t>
            </a:r>
            <a:r>
              <a:rPr lang="en-US">
                <a:latin typeface="Calibri" pitchFamily="34" charset="0"/>
              </a:rPr>
              <a:t> = 0</a:t>
            </a:r>
          </a:p>
          <a:p>
            <a:r>
              <a:rPr lang="en-US" i="1">
                <a:latin typeface="Calibri" pitchFamily="34" charset="0"/>
              </a:rPr>
              <a:t>AB</a:t>
            </a:r>
            <a:r>
              <a:rPr lang="en-US">
                <a:latin typeface="Calibri" pitchFamily="34" charset="0"/>
              </a:rPr>
              <a:t> = 1</a:t>
            </a:r>
          </a:p>
          <a:p>
            <a:r>
              <a:rPr lang="en-US" i="1">
                <a:latin typeface="Calibri" pitchFamily="34" charset="0"/>
              </a:rPr>
              <a:t>BB</a:t>
            </a:r>
            <a:r>
              <a:rPr lang="en-US">
                <a:latin typeface="Calibri" pitchFamily="34" charset="0"/>
              </a:rPr>
              <a:t> = 2</a:t>
            </a:r>
          </a:p>
        </p:txBody>
      </p:sp>
      <p:sp>
        <p:nvSpPr>
          <p:cNvPr id="6" name="Oval 5"/>
          <p:cNvSpPr/>
          <p:nvPr/>
        </p:nvSpPr>
        <p:spPr>
          <a:xfrm flipH="1">
            <a:off x="9177338" y="1666875"/>
            <a:ext cx="393700" cy="381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 flipH="1">
            <a:off x="8467725" y="1666875"/>
            <a:ext cx="393700" cy="3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 flipH="1">
            <a:off x="7758113" y="1666875"/>
            <a:ext cx="393700" cy="381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9809163" y="1666875"/>
            <a:ext cx="393700" cy="381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" name="Straight Connector 9"/>
          <p:cNvCxnSpPr>
            <a:stCxn id="9" idx="0"/>
          </p:cNvCxnSpPr>
          <p:nvPr/>
        </p:nvCxnSpPr>
        <p:spPr>
          <a:xfrm rot="16200000" flipV="1">
            <a:off x="9639301" y="1300163"/>
            <a:ext cx="457200" cy="276225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6" idx="0"/>
          </p:cNvCxnSpPr>
          <p:nvPr/>
        </p:nvCxnSpPr>
        <p:spPr>
          <a:xfrm rot="5400000">
            <a:off x="9323388" y="1260475"/>
            <a:ext cx="457200" cy="3556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7" idx="0"/>
          </p:cNvCxnSpPr>
          <p:nvPr/>
        </p:nvCxnSpPr>
        <p:spPr>
          <a:xfrm rot="16200000" flipV="1">
            <a:off x="8297863" y="1300163"/>
            <a:ext cx="457200" cy="276225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8" idx="0"/>
          </p:cNvCxnSpPr>
          <p:nvPr/>
        </p:nvCxnSpPr>
        <p:spPr>
          <a:xfrm rot="5400000" flipH="1" flipV="1">
            <a:off x="7943057" y="1221582"/>
            <a:ext cx="457200" cy="433387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9097964" y="752475"/>
            <a:ext cx="631825" cy="4572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8388351" y="752475"/>
            <a:ext cx="709613" cy="45720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59"/>
          <p:cNvGrpSpPr>
            <a:grpSpLocks/>
          </p:cNvGrpSpPr>
          <p:nvPr/>
        </p:nvGrpSpPr>
        <p:grpSpPr bwMode="auto">
          <a:xfrm>
            <a:off x="9548813" y="3200400"/>
            <a:ext cx="552450" cy="2514600"/>
            <a:chOff x="8491675" y="2819400"/>
            <a:chExt cx="552125" cy="2514600"/>
          </a:xfrm>
        </p:grpSpPr>
        <p:sp>
          <p:nvSpPr>
            <p:cNvPr id="17" name="Rectangle 16"/>
            <p:cNvSpPr/>
            <p:nvPr/>
          </p:nvSpPr>
          <p:spPr>
            <a:xfrm flipH="1">
              <a:off x="8491675" y="2819400"/>
              <a:ext cx="552125" cy="2514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 flipH="1">
              <a:off x="8491675" y="3505200"/>
              <a:ext cx="552125" cy="18288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 flipH="1">
              <a:off x="8491675" y="3733800"/>
              <a:ext cx="552125" cy="381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 flipH="1">
              <a:off x="8491675" y="4114800"/>
              <a:ext cx="552125" cy="1219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8299" name="TextBox 20"/>
          <p:cNvSpPr txBox="1">
            <a:spLocks noChangeArrowheads="1"/>
          </p:cNvSpPr>
          <p:nvPr/>
        </p:nvSpPr>
        <p:spPr bwMode="auto">
          <a:xfrm flipH="1">
            <a:off x="6805614" y="1600201"/>
            <a:ext cx="8207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i="1">
                <a:latin typeface="Calibri" pitchFamily="34" charset="0"/>
              </a:rPr>
              <a:t>K = 4</a:t>
            </a:r>
          </a:p>
        </p:txBody>
      </p:sp>
      <p:pic>
        <p:nvPicPr>
          <p:cNvPr id="8300" name="Picture 2"/>
          <p:cNvPicPr>
            <a:picLocks noChangeAspect="1" noChangeArrowheads="1"/>
          </p:cNvPicPr>
          <p:nvPr/>
        </p:nvPicPr>
        <p:blipFill>
          <a:blip r:embed="rId3" cstate="print"/>
          <a:srcRect l="11595" r="20801" b="5777"/>
          <a:stretch>
            <a:fillRect/>
          </a:stretch>
        </p:blipFill>
        <p:spPr bwMode="auto">
          <a:xfrm>
            <a:off x="8467725" y="3124200"/>
            <a:ext cx="1182688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3" name="Straight Arrow Connector 22"/>
          <p:cNvCxnSpPr>
            <a:stCxn id="9" idx="4"/>
          </p:cNvCxnSpPr>
          <p:nvPr/>
        </p:nvCxnSpPr>
        <p:spPr>
          <a:xfrm rot="5400000">
            <a:off x="9124951" y="2243138"/>
            <a:ext cx="1076325" cy="68580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2" idx="0"/>
          </p:cNvCxnSpPr>
          <p:nvPr/>
        </p:nvCxnSpPr>
        <p:spPr>
          <a:xfrm rot="5400000">
            <a:off x="8625682" y="2415382"/>
            <a:ext cx="1143000" cy="274637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4"/>
          </p:cNvCxnSpPr>
          <p:nvPr/>
        </p:nvCxnSpPr>
        <p:spPr>
          <a:xfrm rot="16200000" flipH="1">
            <a:off x="8225632" y="2486819"/>
            <a:ext cx="1076325" cy="1984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4"/>
          </p:cNvCxnSpPr>
          <p:nvPr/>
        </p:nvCxnSpPr>
        <p:spPr>
          <a:xfrm rot="16200000" flipH="1">
            <a:off x="7718426" y="2284413"/>
            <a:ext cx="1152525" cy="67945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05" name="TextBox 26"/>
          <p:cNvSpPr txBox="1">
            <a:spLocks noChangeArrowheads="1"/>
          </p:cNvSpPr>
          <p:nvPr/>
        </p:nvSpPr>
        <p:spPr bwMode="auto">
          <a:xfrm flipH="1">
            <a:off x="9650413" y="2352675"/>
            <a:ext cx="417512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1</a:t>
            </a:r>
            <a:endParaRPr lang="en-US">
              <a:latin typeface="Calibri" pitchFamily="34" charset="0"/>
            </a:endParaRPr>
          </a:p>
        </p:txBody>
      </p:sp>
      <p:sp>
        <p:nvSpPr>
          <p:cNvPr id="8306" name="TextBox 27"/>
          <p:cNvSpPr txBox="1">
            <a:spLocks noChangeArrowheads="1"/>
          </p:cNvSpPr>
          <p:nvPr/>
        </p:nvSpPr>
        <p:spPr bwMode="auto">
          <a:xfrm flipH="1">
            <a:off x="9177338" y="2352675"/>
            <a:ext cx="417512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2</a:t>
            </a:r>
            <a:endParaRPr lang="en-US">
              <a:latin typeface="Calibri" pitchFamily="34" charset="0"/>
            </a:endParaRPr>
          </a:p>
        </p:txBody>
      </p:sp>
      <p:sp>
        <p:nvSpPr>
          <p:cNvPr id="8307" name="TextBox 28"/>
          <p:cNvSpPr txBox="1">
            <a:spLocks noChangeArrowheads="1"/>
          </p:cNvSpPr>
          <p:nvPr/>
        </p:nvSpPr>
        <p:spPr bwMode="auto">
          <a:xfrm flipH="1">
            <a:off x="8704264" y="2365375"/>
            <a:ext cx="415925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3</a:t>
            </a:r>
            <a:endParaRPr lang="en-US">
              <a:latin typeface="Calibri" pitchFamily="34" charset="0"/>
            </a:endParaRPr>
          </a:p>
        </p:txBody>
      </p:sp>
      <p:sp>
        <p:nvSpPr>
          <p:cNvPr id="8308" name="TextBox 29"/>
          <p:cNvSpPr txBox="1">
            <a:spLocks noChangeArrowheads="1"/>
          </p:cNvSpPr>
          <p:nvPr/>
        </p:nvSpPr>
        <p:spPr bwMode="auto">
          <a:xfrm flipH="1">
            <a:off x="8231189" y="2352675"/>
            <a:ext cx="4159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Symbol" pitchFamily="18" charset="2"/>
              </a:rPr>
              <a:t>a</a:t>
            </a:r>
            <a:r>
              <a:rPr lang="en-US" sz="1100">
                <a:latin typeface="Calibri" pitchFamily="34" charset="0"/>
              </a:rPr>
              <a:t>4</a:t>
            </a:r>
            <a:endParaRPr lang="en-US">
              <a:latin typeface="Calibri" pitchFamily="34" charset="0"/>
            </a:endParaRPr>
          </a:p>
        </p:txBody>
      </p:sp>
      <p:sp>
        <p:nvSpPr>
          <p:cNvPr id="31" name="Right Arrow 30"/>
          <p:cNvSpPr/>
          <p:nvPr/>
        </p:nvSpPr>
        <p:spPr>
          <a:xfrm rot="10800000" flipH="1">
            <a:off x="8077201" y="3962400"/>
            <a:ext cx="473075" cy="3048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Oval 34"/>
          <p:cNvSpPr/>
          <p:nvPr/>
        </p:nvSpPr>
        <p:spPr bwMode="auto">
          <a:xfrm flipH="1">
            <a:off x="2029475" y="3595657"/>
            <a:ext cx="68262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Oval 35"/>
          <p:cNvSpPr/>
          <p:nvPr/>
        </p:nvSpPr>
        <p:spPr bwMode="auto">
          <a:xfrm flipH="1">
            <a:off x="1629566" y="4245012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Oval 36"/>
          <p:cNvSpPr/>
          <p:nvPr/>
        </p:nvSpPr>
        <p:spPr bwMode="auto">
          <a:xfrm flipH="1">
            <a:off x="1739931" y="3125207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Oval 37"/>
          <p:cNvSpPr/>
          <p:nvPr/>
        </p:nvSpPr>
        <p:spPr bwMode="auto">
          <a:xfrm flipH="1">
            <a:off x="3459395" y="4602822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Oval 38"/>
          <p:cNvSpPr/>
          <p:nvPr/>
        </p:nvSpPr>
        <p:spPr bwMode="auto">
          <a:xfrm flipH="1">
            <a:off x="1287146" y="4410665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Oval 39"/>
          <p:cNvSpPr/>
          <p:nvPr/>
        </p:nvSpPr>
        <p:spPr bwMode="auto">
          <a:xfrm flipH="1">
            <a:off x="1088365" y="3483012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Oval 40"/>
          <p:cNvSpPr/>
          <p:nvPr/>
        </p:nvSpPr>
        <p:spPr bwMode="auto">
          <a:xfrm flipH="1">
            <a:off x="950253" y="3559212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Oval 41"/>
          <p:cNvSpPr/>
          <p:nvPr/>
        </p:nvSpPr>
        <p:spPr bwMode="auto">
          <a:xfrm flipH="1">
            <a:off x="2515454" y="3135144"/>
            <a:ext cx="68263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Oval 42"/>
          <p:cNvSpPr/>
          <p:nvPr/>
        </p:nvSpPr>
        <p:spPr bwMode="auto">
          <a:xfrm flipH="1">
            <a:off x="2921649" y="3423380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Oval 43"/>
          <p:cNvSpPr/>
          <p:nvPr/>
        </p:nvSpPr>
        <p:spPr bwMode="auto">
          <a:xfrm flipH="1">
            <a:off x="3223129" y="3794442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Oval 44"/>
          <p:cNvSpPr/>
          <p:nvPr/>
        </p:nvSpPr>
        <p:spPr bwMode="auto">
          <a:xfrm flipH="1">
            <a:off x="2409158" y="3353807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Oval 45"/>
          <p:cNvSpPr/>
          <p:nvPr/>
        </p:nvSpPr>
        <p:spPr bwMode="auto">
          <a:xfrm flipH="1">
            <a:off x="3104895" y="3655294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Oval 46"/>
          <p:cNvSpPr/>
          <p:nvPr/>
        </p:nvSpPr>
        <p:spPr bwMode="auto">
          <a:xfrm flipH="1">
            <a:off x="2001242" y="3388171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8" name="Oval 47"/>
          <p:cNvSpPr/>
          <p:nvPr/>
        </p:nvSpPr>
        <p:spPr bwMode="auto">
          <a:xfrm flipH="1">
            <a:off x="2966023" y="3837511"/>
            <a:ext cx="68263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Oval 48"/>
          <p:cNvSpPr/>
          <p:nvPr/>
        </p:nvSpPr>
        <p:spPr bwMode="auto">
          <a:xfrm flipH="1">
            <a:off x="3615243" y="4582946"/>
            <a:ext cx="68263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0" name="Oval 49"/>
          <p:cNvSpPr/>
          <p:nvPr/>
        </p:nvSpPr>
        <p:spPr bwMode="auto">
          <a:xfrm flipH="1">
            <a:off x="1946781" y="3989911"/>
            <a:ext cx="68262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" name="Oval 50"/>
          <p:cNvSpPr/>
          <p:nvPr/>
        </p:nvSpPr>
        <p:spPr bwMode="auto">
          <a:xfrm flipH="1">
            <a:off x="2085658" y="3963407"/>
            <a:ext cx="69850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2" name="Oval 51"/>
          <p:cNvSpPr/>
          <p:nvPr/>
        </p:nvSpPr>
        <p:spPr bwMode="auto">
          <a:xfrm flipH="1">
            <a:off x="2213828" y="4188694"/>
            <a:ext cx="68263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3" name="Oval 52"/>
          <p:cNvSpPr/>
          <p:nvPr/>
        </p:nvSpPr>
        <p:spPr bwMode="auto">
          <a:xfrm flipH="1">
            <a:off x="3458562" y="4466986"/>
            <a:ext cx="68263" cy="7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191000" y="3886200"/>
            <a:ext cx="3886200" cy="304800"/>
          </a:xfrm>
          <a:prstGeom prst="rect">
            <a:avLst/>
          </a:prstGeom>
          <a:solidFill>
            <a:srgbClr val="00B05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214813" y="2895600"/>
            <a:ext cx="457200" cy="2438400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13" name="Rectangle 57"/>
          <p:cNvSpPr>
            <a:spLocks noChangeArrowheads="1"/>
          </p:cNvSpPr>
          <p:nvPr/>
        </p:nvSpPr>
        <p:spPr bwMode="auto">
          <a:xfrm>
            <a:off x="7467601" y="5754689"/>
            <a:ext cx="235865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 i="1">
                <a:solidFill>
                  <a:srgbClr val="FF0000"/>
                </a:solidFill>
                <a:latin typeface="Calibri" pitchFamily="34" charset="0"/>
              </a:rPr>
              <a:t>Model-based ancestry </a:t>
            </a:r>
          </a:p>
          <a:p>
            <a:r>
              <a:rPr lang="en-US" b="1" i="1">
                <a:solidFill>
                  <a:srgbClr val="FF0000"/>
                </a:solidFill>
                <a:latin typeface="Calibri" pitchFamily="34" charset="0"/>
              </a:rPr>
              <a:t>estimation</a:t>
            </a:r>
          </a:p>
        </p:txBody>
      </p:sp>
      <p:sp>
        <p:nvSpPr>
          <p:cNvPr id="8314" name="Rectangle 58"/>
          <p:cNvSpPr>
            <a:spLocks noChangeArrowheads="1"/>
          </p:cNvSpPr>
          <p:nvPr/>
        </p:nvSpPr>
        <p:spPr bwMode="auto">
          <a:xfrm>
            <a:off x="669471" y="5638800"/>
            <a:ext cx="3352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 dirty="0">
                <a:solidFill>
                  <a:schemeClr val="accent1"/>
                </a:solidFill>
                <a:latin typeface="Calibri" pitchFamily="34" charset="0"/>
              </a:rPr>
              <a:t>Algorithmic geographic estimation</a:t>
            </a:r>
            <a:endParaRPr lang="en-US" b="1" dirty="0">
              <a:solidFill>
                <a:schemeClr val="accent1"/>
              </a:solidFill>
              <a:latin typeface="Calibri" pitchFamily="34" charset="0"/>
            </a:endParaRPr>
          </a:p>
        </p:txBody>
      </p:sp>
      <p:sp>
        <p:nvSpPr>
          <p:cNvPr id="60" name="Curved Down Arrow 59"/>
          <p:cNvSpPr/>
          <p:nvPr/>
        </p:nvSpPr>
        <p:spPr>
          <a:xfrm flipH="1">
            <a:off x="3352800" y="2362200"/>
            <a:ext cx="1143000" cy="533400"/>
          </a:xfrm>
          <a:prstGeom prst="curved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1 Título"/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/>
          </a:bodyPr>
          <a:lstStyle/>
          <a:p>
            <a:r>
              <a:rPr lang="en-US" dirty="0"/>
              <a:t>Feature extraction</a:t>
            </a:r>
            <a:endParaRPr lang="en-GB" dirty="0"/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B8EB8AB4-95A5-46CC-ADC6-8B89019D919B}"/>
              </a:ext>
            </a:extLst>
          </p:cNvPr>
          <p:cNvSpPr txBox="1"/>
          <p:nvPr/>
        </p:nvSpPr>
        <p:spPr>
          <a:xfrm>
            <a:off x="101146" y="1552901"/>
            <a:ext cx="4489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Assumptions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model: “</a:t>
            </a:r>
            <a:r>
              <a:rPr lang="ca-ES" dirty="0" err="1"/>
              <a:t>genetic</a:t>
            </a:r>
            <a:r>
              <a:rPr lang="ca-ES" dirty="0"/>
              <a:t> </a:t>
            </a:r>
            <a:r>
              <a:rPr lang="ca-ES" dirty="0" err="1"/>
              <a:t>relationships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a </a:t>
            </a:r>
            <a:r>
              <a:rPr lang="ca-ES" dirty="0" err="1"/>
              <a:t>function</a:t>
            </a:r>
            <a:r>
              <a:rPr lang="ca-ES" dirty="0"/>
              <a:t> of 2D </a:t>
            </a:r>
            <a:r>
              <a:rPr lang="ca-ES" dirty="0" err="1"/>
              <a:t>space</a:t>
            </a:r>
            <a:r>
              <a:rPr lang="ca-ES" dirty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537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Extraction: Not all variables are independent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288" y="1491917"/>
            <a:ext cx="5838793" cy="4981072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564105" y="3152274"/>
            <a:ext cx="4162927" cy="2446421"/>
            <a:chOff x="1564105" y="3152274"/>
            <a:chExt cx="4162927" cy="2446421"/>
          </a:xfrm>
        </p:grpSpPr>
        <p:cxnSp>
          <p:nvCxnSpPr>
            <p:cNvPr id="8" name="Straight Arrow Connector 7"/>
            <p:cNvCxnSpPr/>
            <p:nvPr/>
          </p:nvCxnSpPr>
          <p:spPr>
            <a:xfrm flipV="1">
              <a:off x="1564105" y="3152274"/>
              <a:ext cx="4162927" cy="2446421"/>
            </a:xfrm>
            <a:prstGeom prst="straightConnector1">
              <a:avLst/>
            </a:prstGeom>
            <a:ln w="508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467100" y="4590552"/>
              <a:ext cx="18313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Maximum axis of differentiation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974007" y="2811743"/>
            <a:ext cx="2538512" cy="1636432"/>
            <a:chOff x="1974007" y="2811743"/>
            <a:chExt cx="2538512" cy="1636432"/>
          </a:xfrm>
        </p:grpSpPr>
        <p:cxnSp>
          <p:nvCxnSpPr>
            <p:cNvPr id="13" name="Straight Arrow Connector 12"/>
            <p:cNvCxnSpPr/>
            <p:nvPr/>
          </p:nvCxnSpPr>
          <p:spPr>
            <a:xfrm flipH="1" flipV="1">
              <a:off x="3019426" y="3629026"/>
              <a:ext cx="447674" cy="819149"/>
            </a:xfrm>
            <a:prstGeom prst="straightConnector1">
              <a:avLst/>
            </a:prstGeom>
            <a:ln w="50800">
              <a:headEnd type="triangle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974007" y="2811743"/>
              <a:ext cx="25385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Minimum axis of differentiation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267213" y="1468609"/>
            <a:ext cx="7911980" cy="5004380"/>
            <a:chOff x="4267213" y="1468609"/>
            <a:chExt cx="7911980" cy="500438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3982" y="1708248"/>
              <a:ext cx="5585211" cy="4764741"/>
            </a:xfrm>
            <a:prstGeom prst="rect">
              <a:avLst/>
            </a:prstGeom>
          </p:spPr>
        </p:pic>
        <p:sp>
          <p:nvSpPr>
            <p:cNvPr id="19" name="Curved Down Arrow 18"/>
            <p:cNvSpPr/>
            <p:nvPr/>
          </p:nvSpPr>
          <p:spPr>
            <a:xfrm>
              <a:off x="4267213" y="1468609"/>
              <a:ext cx="5048250" cy="1660357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935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075858"/>
              </p:ext>
            </p:extLst>
          </p:nvPr>
        </p:nvGraphicFramePr>
        <p:xfrm>
          <a:off x="7738048" y="2901950"/>
          <a:ext cx="3868533" cy="24238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98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2912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1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2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3</a:t>
                      </a:r>
                      <a:endParaRPr lang="en-US" sz="14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4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5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snp</a:t>
                      </a:r>
                      <a:r>
                        <a:rPr lang="en-US" sz="1000" b="1" i="1" dirty="0"/>
                        <a:t>6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/>
                        <a:t>…</a:t>
                      </a:r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 err="1"/>
                        <a:t>snp</a:t>
                      </a:r>
                      <a:r>
                        <a:rPr lang="en-US" sz="1000" b="1" i="1" dirty="0" err="1"/>
                        <a:t>n</a:t>
                      </a:r>
                      <a:endParaRPr lang="en-US" sz="1000" b="1" i="1" dirty="0"/>
                    </a:p>
                  </a:txBody>
                  <a:tcPr marL="70572" marR="70572" marT="35286" marB="35286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1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2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3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4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I</a:t>
                      </a:r>
                      <a:r>
                        <a:rPr lang="en-US" sz="1000" b="1" dirty="0"/>
                        <a:t>5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…</a:t>
                      </a:r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I</a:t>
                      </a:r>
                      <a:r>
                        <a:rPr lang="en-US" sz="1000" b="1" dirty="0" err="1"/>
                        <a:t>m</a:t>
                      </a:r>
                      <a:endParaRPr lang="en-US" sz="1000" b="1" dirty="0"/>
                    </a:p>
                  </a:txBody>
                  <a:tcPr marL="70572" marR="70572" marT="35286" marB="35286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0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1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endParaRPr lang="en-US" sz="1400" i="1" dirty="0"/>
                    </a:p>
                  </a:txBody>
                  <a:tcPr marL="70572" marR="70572" marT="35286" marB="3528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2</a:t>
                      </a:r>
                    </a:p>
                  </a:txBody>
                  <a:tcPr marL="70572" marR="70572" marT="35286" marB="3528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287" name="TextBox 4"/>
          <p:cNvSpPr txBox="1">
            <a:spLocks noChangeArrowheads="1"/>
          </p:cNvSpPr>
          <p:nvPr/>
        </p:nvSpPr>
        <p:spPr bwMode="auto">
          <a:xfrm>
            <a:off x="9320784" y="5553076"/>
            <a:ext cx="788988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>
                <a:latin typeface="Calibri" pitchFamily="34" charset="0"/>
              </a:rPr>
              <a:t>AA</a:t>
            </a:r>
            <a:r>
              <a:rPr lang="en-US">
                <a:latin typeface="Calibri" pitchFamily="34" charset="0"/>
              </a:rPr>
              <a:t> = 0</a:t>
            </a:r>
          </a:p>
          <a:p>
            <a:r>
              <a:rPr lang="en-US" i="1">
                <a:latin typeface="Calibri" pitchFamily="34" charset="0"/>
              </a:rPr>
              <a:t>AB</a:t>
            </a:r>
            <a:r>
              <a:rPr lang="en-US">
                <a:latin typeface="Calibri" pitchFamily="34" charset="0"/>
              </a:rPr>
              <a:t> = 1</a:t>
            </a:r>
          </a:p>
          <a:p>
            <a:r>
              <a:rPr lang="en-US" i="1">
                <a:latin typeface="Calibri" pitchFamily="34" charset="0"/>
              </a:rPr>
              <a:t>BB</a:t>
            </a:r>
            <a:r>
              <a:rPr lang="en-US">
                <a:latin typeface="Calibri" pitchFamily="34" charset="0"/>
              </a:rPr>
              <a:t> = 2</a:t>
            </a:r>
          </a:p>
        </p:txBody>
      </p:sp>
      <p:grpSp>
        <p:nvGrpSpPr>
          <p:cNvPr id="3" name="Group 31"/>
          <p:cNvGrpSpPr>
            <a:grpSpLocks/>
          </p:cNvGrpSpPr>
          <p:nvPr/>
        </p:nvGrpSpPr>
        <p:grpSpPr bwMode="auto">
          <a:xfrm>
            <a:off x="499872" y="2819400"/>
            <a:ext cx="2236788" cy="2743200"/>
            <a:chOff x="100200" y="2819400"/>
            <a:chExt cx="2236583" cy="2743200"/>
          </a:xfrm>
        </p:grpSpPr>
        <p:cxnSp>
          <p:nvCxnSpPr>
            <p:cNvPr id="33" name="Straight Connector 32"/>
            <p:cNvCxnSpPr>
              <a:stCxn id="8338" idx="1"/>
            </p:cNvCxnSpPr>
            <p:nvPr/>
          </p:nvCxnSpPr>
          <p:spPr>
            <a:xfrm flipH="1">
              <a:off x="1371671" y="3004066"/>
              <a:ext cx="64253" cy="25585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10800000" flipH="1">
              <a:off x="268460" y="4267200"/>
              <a:ext cx="2068323" cy="15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 flipH="1">
              <a:off x="1854227" y="4189413"/>
              <a:ext cx="68256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flipH="1">
              <a:off x="2060583" y="41132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flipH="1">
              <a:off x="1922483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flipH="1">
              <a:off x="1922483" y="43418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flipH="1">
              <a:off x="1439927" y="3503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flipH="1">
              <a:off x="1439927" y="33512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flipH="1">
              <a:off x="1301828" y="3427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flipH="1">
              <a:off x="1992327" y="4494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flipH="1">
              <a:off x="2060583" y="4265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flipH="1">
              <a:off x="612916" y="4189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flipH="1">
              <a:off x="474816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flipH="1">
              <a:off x="474816" y="41894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flipH="1">
              <a:off x="612916" y="40370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 flipH="1">
              <a:off x="544659" y="4113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flipH="1">
              <a:off x="1233571" y="45704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flipH="1">
              <a:off x="1165315" y="4494213"/>
              <a:ext cx="68256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flipH="1">
              <a:off x="1095472" y="4646613"/>
              <a:ext cx="69844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flipH="1">
              <a:off x="1233571" y="47228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flipH="1">
              <a:off x="1027215" y="4494213"/>
              <a:ext cx="68257" cy="762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337" name="TextBox 53"/>
            <p:cNvSpPr txBox="1">
              <a:spLocks noChangeArrowheads="1"/>
            </p:cNvSpPr>
            <p:nvPr/>
          </p:nvSpPr>
          <p:spPr bwMode="auto">
            <a:xfrm flipH="1">
              <a:off x="100200" y="4267200"/>
              <a:ext cx="64627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latin typeface="Calibri" pitchFamily="34" charset="0"/>
                </a:rPr>
                <a:t>Dim</a:t>
              </a:r>
              <a:r>
                <a:rPr lang="en-US" sz="1100" b="1">
                  <a:latin typeface="Calibri" pitchFamily="34" charset="0"/>
                </a:rPr>
                <a:t>1</a:t>
              </a:r>
              <a:endParaRPr lang="en-US" b="1">
                <a:latin typeface="Calibri" pitchFamily="34" charset="0"/>
              </a:endParaRPr>
            </a:p>
          </p:txBody>
        </p:sp>
        <p:sp>
          <p:nvSpPr>
            <p:cNvPr id="8338" name="TextBox 54"/>
            <p:cNvSpPr txBox="1">
              <a:spLocks noChangeArrowheads="1"/>
            </p:cNvSpPr>
            <p:nvPr/>
          </p:nvSpPr>
          <p:spPr bwMode="auto">
            <a:xfrm flipH="1">
              <a:off x="789653" y="2819400"/>
              <a:ext cx="64627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latin typeface="Calibri" pitchFamily="34" charset="0"/>
                </a:rPr>
                <a:t>Dim</a:t>
              </a:r>
              <a:r>
                <a:rPr lang="en-US" sz="1100" b="1">
                  <a:latin typeface="Calibri" pitchFamily="34" charset="0"/>
                </a:rPr>
                <a:t>2</a:t>
              </a:r>
              <a:endParaRPr lang="en-US" b="1">
                <a:latin typeface="Calibri" pitchFamily="34" charset="0"/>
              </a:endParaRPr>
            </a:p>
          </p:txBody>
        </p:sp>
      </p:grpSp>
      <p:sp>
        <p:nvSpPr>
          <p:cNvPr id="57" name="Rectangle 56"/>
          <p:cNvSpPr/>
          <p:nvPr/>
        </p:nvSpPr>
        <p:spPr>
          <a:xfrm>
            <a:off x="7744397" y="2895600"/>
            <a:ext cx="457200" cy="2438400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6" name="Tabla 15">
            <a:extLst>
              <a:ext uri="{FF2B5EF4-FFF2-40B4-BE49-F238E27FC236}">
                <a16:creationId xmlns:a16="http://schemas.microsoft.com/office/drawing/2014/main" id="{6900110F-CA91-44D0-95D5-FF5D13E36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046591"/>
              </p:ext>
            </p:extLst>
          </p:nvPr>
        </p:nvGraphicFramePr>
        <p:xfrm>
          <a:off x="3686350" y="2888368"/>
          <a:ext cx="3339668" cy="2479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488">
                  <a:extLst>
                    <a:ext uri="{9D8B030D-6E8A-4147-A177-3AD203B41FA5}">
                      <a16:colId xmlns:a16="http://schemas.microsoft.com/office/drawing/2014/main" val="3232062898"/>
                    </a:ext>
                  </a:extLst>
                </a:gridCol>
                <a:gridCol w="454087">
                  <a:extLst>
                    <a:ext uri="{9D8B030D-6E8A-4147-A177-3AD203B41FA5}">
                      <a16:colId xmlns:a16="http://schemas.microsoft.com/office/drawing/2014/main" val="401381057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15768643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856391504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418944650"/>
                    </a:ext>
                  </a:extLst>
                </a:gridCol>
                <a:gridCol w="539493">
                  <a:extLst>
                    <a:ext uri="{9D8B030D-6E8A-4147-A177-3AD203B41FA5}">
                      <a16:colId xmlns:a16="http://schemas.microsoft.com/office/drawing/2014/main" val="2642564243"/>
                    </a:ext>
                  </a:extLst>
                </a:gridCol>
              </a:tblGrid>
              <a:tr h="635565">
                <a:tc>
                  <a:txBody>
                    <a:bodyPr/>
                    <a:lstStyle/>
                    <a:p>
                      <a:r>
                        <a:rPr lang="ca-ES" sz="1200" dirty="0" err="1"/>
                        <a:t>Identical</a:t>
                      </a:r>
                      <a:r>
                        <a:rPr lang="ca-ES" sz="1200" dirty="0"/>
                        <a:t> </a:t>
                      </a:r>
                      <a:r>
                        <a:rPr lang="ca-ES" sz="1200" dirty="0" err="1"/>
                        <a:t>By</a:t>
                      </a:r>
                      <a:r>
                        <a:rPr lang="ca-ES" sz="1200" dirty="0"/>
                        <a:t> </a:t>
                      </a:r>
                      <a:r>
                        <a:rPr lang="ca-ES" sz="1200" dirty="0" err="1"/>
                        <a:t>Descent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 err="1"/>
                        <a:t>I</a:t>
                      </a:r>
                      <a:r>
                        <a:rPr lang="ca-ES" sz="1200" dirty="0" err="1"/>
                        <a:t>m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5347292"/>
                  </a:ext>
                </a:extLst>
              </a:tr>
              <a:tr h="368719"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6607213"/>
                  </a:ext>
                </a:extLst>
              </a:tr>
              <a:tr h="368719"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613145"/>
                  </a:ext>
                </a:extLst>
              </a:tr>
              <a:tr h="368719">
                <a:tc>
                  <a:txBody>
                    <a:bodyPr/>
                    <a:lstStyle/>
                    <a:p>
                      <a:r>
                        <a:rPr lang="ca-ES" dirty="0"/>
                        <a:t>I</a:t>
                      </a:r>
                      <a:r>
                        <a:rPr lang="ca-ES" sz="1200" dirty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233247"/>
                  </a:ext>
                </a:extLst>
              </a:tr>
              <a:tr h="368719">
                <a:tc>
                  <a:txBody>
                    <a:bodyPr/>
                    <a:lstStyle/>
                    <a:p>
                      <a:r>
                        <a:rPr lang="ca-ES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071023"/>
                  </a:ext>
                </a:extLst>
              </a:tr>
              <a:tr h="368719">
                <a:tc>
                  <a:txBody>
                    <a:bodyPr/>
                    <a:lstStyle/>
                    <a:p>
                      <a:r>
                        <a:rPr lang="ca-ES" dirty="0" err="1"/>
                        <a:t>I</a:t>
                      </a:r>
                      <a:r>
                        <a:rPr lang="ca-ES" sz="1200" dirty="0" err="1"/>
                        <a:t>m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523358"/>
                  </a:ext>
                </a:extLst>
              </a:tr>
            </a:tbl>
          </a:graphicData>
        </a:graphic>
      </p:graphicFrame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2C6B780C-6D1C-43E9-AEAD-2CBA297A3416}"/>
              </a:ext>
            </a:extLst>
          </p:cNvPr>
          <p:cNvSpPr/>
          <p:nvPr/>
        </p:nvSpPr>
        <p:spPr>
          <a:xfrm rot="10800000">
            <a:off x="7082186" y="4023035"/>
            <a:ext cx="570675" cy="33275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Flecha: a la derecha 63">
            <a:extLst>
              <a:ext uri="{FF2B5EF4-FFF2-40B4-BE49-F238E27FC236}">
                <a16:creationId xmlns:a16="http://schemas.microsoft.com/office/drawing/2014/main" id="{268FCDB6-FC23-4BB6-A29C-5D1265807726}"/>
              </a:ext>
            </a:extLst>
          </p:cNvPr>
          <p:cNvSpPr/>
          <p:nvPr/>
        </p:nvSpPr>
        <p:spPr>
          <a:xfrm rot="10800000">
            <a:off x="2924810" y="3984935"/>
            <a:ext cx="570675" cy="33275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AA8453A-694A-408C-A65C-A92EB7641844}"/>
              </a:ext>
            </a:extLst>
          </p:cNvPr>
          <p:cNvSpPr txBox="1"/>
          <p:nvPr/>
        </p:nvSpPr>
        <p:spPr>
          <a:xfrm>
            <a:off x="7200900" y="3579813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LD</a:t>
            </a:r>
            <a:endParaRPr lang="en-US" dirty="0"/>
          </a:p>
        </p:txBody>
      </p:sp>
      <p:sp>
        <p:nvSpPr>
          <p:cNvPr id="68" name="1 Título">
            <a:extLst>
              <a:ext uri="{FF2B5EF4-FFF2-40B4-BE49-F238E27FC236}">
                <a16:creationId xmlns:a16="http://schemas.microsoft.com/office/drawing/2014/main" id="{574147F6-1E3C-4D84-B3E3-7689D4214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extraction: Change how data are defined</a:t>
            </a:r>
            <a:endParaRPr lang="en-GB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FB526C1-DE53-483C-8784-F594B5C830F7}"/>
              </a:ext>
            </a:extLst>
          </p:cNvPr>
          <p:cNvSpPr txBox="1"/>
          <p:nvPr/>
        </p:nvSpPr>
        <p:spPr>
          <a:xfrm>
            <a:off x="4698833" y="1617423"/>
            <a:ext cx="5429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Modify</a:t>
            </a:r>
            <a:r>
              <a:rPr lang="ca-ES" dirty="0"/>
              <a:t> </a:t>
            </a:r>
            <a:r>
              <a:rPr lang="ca-ES" dirty="0" err="1"/>
              <a:t>how</a:t>
            </a:r>
            <a:r>
              <a:rPr lang="ca-ES" dirty="0"/>
              <a:t> data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defined</a:t>
            </a:r>
            <a:r>
              <a:rPr lang="ca-ES" dirty="0"/>
              <a:t>. For exemple, data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defined</a:t>
            </a:r>
            <a:r>
              <a:rPr lang="ca-ES" dirty="0"/>
              <a:t> NOT in </a:t>
            </a:r>
            <a:r>
              <a:rPr lang="ca-ES" dirty="0" err="1"/>
              <a:t>terms</a:t>
            </a:r>
            <a:r>
              <a:rPr lang="ca-ES" dirty="0"/>
              <a:t> of </a:t>
            </a:r>
            <a:r>
              <a:rPr lang="ca-ES" dirty="0" err="1"/>
              <a:t>SNPs</a:t>
            </a:r>
            <a:r>
              <a:rPr lang="ca-ES" dirty="0"/>
              <a:t>, </a:t>
            </a:r>
            <a:r>
              <a:rPr lang="ca-ES" dirty="0" err="1"/>
              <a:t>but</a:t>
            </a:r>
            <a:r>
              <a:rPr lang="ca-ES" dirty="0"/>
              <a:t> in </a:t>
            </a:r>
            <a:r>
              <a:rPr lang="ca-ES" dirty="0" err="1"/>
              <a:t>terms</a:t>
            </a:r>
            <a:r>
              <a:rPr lang="ca-ES" dirty="0"/>
              <a:t> of </a:t>
            </a:r>
            <a:r>
              <a:rPr lang="ca-ES" dirty="0" err="1"/>
              <a:t>identical</a:t>
            </a:r>
            <a:r>
              <a:rPr lang="ca-ES" dirty="0"/>
              <a:t> fragments (</a:t>
            </a:r>
            <a:r>
              <a:rPr lang="ca-ES" dirty="0" err="1"/>
              <a:t>incorporate</a:t>
            </a:r>
            <a:r>
              <a:rPr lang="ca-ES" dirty="0"/>
              <a:t> LD) </a:t>
            </a:r>
            <a:endParaRPr lang="en-US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95CC686A-95AF-4034-945D-4BDE440934FE}"/>
              </a:ext>
            </a:extLst>
          </p:cNvPr>
          <p:cNvSpPr txBox="1"/>
          <p:nvPr/>
        </p:nvSpPr>
        <p:spPr>
          <a:xfrm>
            <a:off x="2139727" y="5681743"/>
            <a:ext cx="2292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Feature</a:t>
            </a:r>
            <a:r>
              <a:rPr lang="ca-ES" dirty="0"/>
              <a:t> </a:t>
            </a:r>
            <a:r>
              <a:rPr lang="ca-ES" dirty="0" err="1"/>
              <a:t>extraction</a:t>
            </a:r>
            <a:r>
              <a:rPr lang="ca-ES" dirty="0"/>
              <a:t> </a:t>
            </a:r>
            <a:r>
              <a:rPr lang="ca-ES" dirty="0" err="1"/>
              <a:t>algorithm</a:t>
            </a:r>
            <a:r>
              <a:rPr lang="ca-ES" dirty="0"/>
              <a:t> </a:t>
            </a:r>
            <a:endParaRPr lang="en-US" dirty="0"/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D0407554-327A-414C-B220-5BDC471C3A1D}"/>
              </a:ext>
            </a:extLst>
          </p:cNvPr>
          <p:cNvSpPr txBox="1"/>
          <p:nvPr/>
        </p:nvSpPr>
        <p:spPr>
          <a:xfrm>
            <a:off x="657414" y="1965901"/>
            <a:ext cx="2292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 err="1"/>
              <a:t>Patterns</a:t>
            </a:r>
            <a:r>
              <a:rPr lang="ca-ES" dirty="0"/>
              <a:t> </a:t>
            </a:r>
            <a:r>
              <a:rPr lang="ca-ES" dirty="0" err="1"/>
              <a:t>become</a:t>
            </a:r>
            <a:r>
              <a:rPr lang="ca-ES" dirty="0"/>
              <a:t> </a:t>
            </a:r>
            <a:r>
              <a:rPr lang="ca-ES" dirty="0" err="1"/>
              <a:t>more</a:t>
            </a:r>
            <a:r>
              <a:rPr lang="ca-ES" dirty="0"/>
              <a:t> </a:t>
            </a:r>
            <a:r>
              <a:rPr lang="ca-ES" dirty="0" err="1"/>
              <a:t>obvious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62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coordinate analysis approach</a:t>
            </a:r>
            <a:br>
              <a:rPr lang="en-US" dirty="0"/>
            </a:br>
            <a:r>
              <a:rPr lang="en-US" dirty="0"/>
              <a:t>(classical multidimensional scaling)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41" y="2438400"/>
            <a:ext cx="3706836" cy="31623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566352" y="3757612"/>
            <a:ext cx="628650" cy="333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4203700" y="2590802"/>
          <a:ext cx="3809918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74">
                  <a:extLst>
                    <a:ext uri="{9D8B030D-6E8A-4147-A177-3AD203B41FA5}">
                      <a16:colId xmlns:a16="http://schemas.microsoft.com/office/drawing/2014/main" val="2304837427"/>
                    </a:ext>
                  </a:extLst>
                </a:gridCol>
                <a:gridCol w="805180">
                  <a:extLst>
                    <a:ext uri="{9D8B030D-6E8A-4147-A177-3AD203B41FA5}">
                      <a16:colId xmlns:a16="http://schemas.microsoft.com/office/drawing/2014/main" val="3654069415"/>
                    </a:ext>
                  </a:extLst>
                </a:gridCol>
                <a:gridCol w="805180">
                  <a:extLst>
                    <a:ext uri="{9D8B030D-6E8A-4147-A177-3AD203B41FA5}">
                      <a16:colId xmlns:a16="http://schemas.microsoft.com/office/drawing/2014/main" val="1388177959"/>
                    </a:ext>
                  </a:extLst>
                </a:gridCol>
                <a:gridCol w="846455">
                  <a:extLst>
                    <a:ext uri="{9D8B030D-6E8A-4147-A177-3AD203B41FA5}">
                      <a16:colId xmlns:a16="http://schemas.microsoft.com/office/drawing/2014/main" val="358874686"/>
                    </a:ext>
                  </a:extLst>
                </a:gridCol>
                <a:gridCol w="680429">
                  <a:extLst>
                    <a:ext uri="{9D8B030D-6E8A-4147-A177-3AD203B41FA5}">
                      <a16:colId xmlns:a16="http://schemas.microsoft.com/office/drawing/2014/main" val="94959518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9394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dirty="0"/>
                        <a:t>I1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21796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dirty="0"/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US" sz="1100" dirty="0"/>
                        <a:t>2,1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484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sz="1100" dirty="0"/>
                        <a:t>…,1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US" sz="1100" dirty="0"/>
                        <a:t>…,2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398304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sz="1100" dirty="0"/>
                        <a:t>n,1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US" sz="1100" dirty="0"/>
                        <a:t>n,2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</a:t>
                      </a:r>
                      <a:r>
                        <a:rPr lang="en-US" sz="1100" dirty="0" err="1"/>
                        <a:t>n</a:t>
                      </a:r>
                      <a:r>
                        <a:rPr lang="en-US" sz="1100" dirty="0"/>
                        <a:t>,…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9493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276954" y="5429976"/>
                <a:ext cx="3550780" cy="6507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954" y="5429976"/>
                <a:ext cx="3550780" cy="650756"/>
              </a:xfrm>
              <a:prstGeom prst="rect">
                <a:avLst/>
              </a:prstGeom>
              <a:blipFill>
                <a:blip r:embed="rId3"/>
                <a:stretch>
                  <a:fillRect l="-2405" r="-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362" y="2455527"/>
            <a:ext cx="3486638" cy="2974450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8052627" y="3757612"/>
            <a:ext cx="628650" cy="333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5767228" y="1665679"/>
                <a:ext cx="6424772" cy="6507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𝑑𝑖𝑚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𝑑𝑖𝑚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𝑑𝑖𝑚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𝑑𝑖𝑚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𝑑𝑖𝑚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𝑑𝑖𝑚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𝑑𝑖𝑚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𝑑𝑖𝑚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7228" y="1665679"/>
                <a:ext cx="6424772" cy="650756"/>
              </a:xfrm>
              <a:prstGeom prst="rect">
                <a:avLst/>
              </a:prstGeom>
              <a:blipFill>
                <a:blip r:embed="rId5"/>
                <a:stretch>
                  <a:fillRect l="-1233" b="-7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5002" y="5922874"/>
            <a:ext cx="2584951" cy="81246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0077" y="6076385"/>
            <a:ext cx="2913750" cy="5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26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 Coordinate Analysis (</a:t>
            </a:r>
            <a:r>
              <a:rPr lang="en-US" i="1" dirty="0"/>
              <a:t>classical multidimensional scaling</a:t>
            </a:r>
            <a:r>
              <a:rPr lang="en-US" dirty="0"/>
              <a:t>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2712" y="1855263"/>
            <a:ext cx="7148401" cy="3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603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results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723" y="1922661"/>
            <a:ext cx="1320900" cy="320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481" y="1864560"/>
            <a:ext cx="1320900" cy="3888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2107096" y="2243421"/>
            <a:ext cx="119269" cy="897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85580" y="3140765"/>
            <a:ext cx="1281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Eigenvalues</a:t>
            </a:r>
          </a:p>
          <a:p>
            <a:r>
              <a:rPr lang="en-US" dirty="0"/>
              <a:t>(n-1)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2354494" y="2243421"/>
            <a:ext cx="1306420" cy="907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20128" y="3150704"/>
            <a:ext cx="1281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Eigenvector (n-1)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507" y="420580"/>
            <a:ext cx="4881493" cy="610657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5654" y="4276638"/>
            <a:ext cx="2564100" cy="85536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7056783" y="815009"/>
            <a:ext cx="0" cy="4870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423115" y="5950401"/>
            <a:ext cx="126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weight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13175" y="44599"/>
            <a:ext cx="1386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weight</a:t>
            </a:r>
          </a:p>
        </p:txBody>
      </p:sp>
      <p:sp>
        <p:nvSpPr>
          <p:cNvPr id="19" name="Oval 18"/>
          <p:cNvSpPr/>
          <p:nvPr/>
        </p:nvSpPr>
        <p:spPr>
          <a:xfrm>
            <a:off x="7302367" y="608336"/>
            <a:ext cx="993913" cy="48372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5883965" y="1133061"/>
            <a:ext cx="1915359" cy="1828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2336" y="2976913"/>
            <a:ext cx="910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23" name="Oval 22"/>
          <p:cNvSpPr/>
          <p:nvPr/>
        </p:nvSpPr>
        <p:spPr>
          <a:xfrm>
            <a:off x="2733261" y="4462453"/>
            <a:ext cx="357809" cy="48372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>
            <a:endCxn id="22" idx="2"/>
          </p:cNvCxnSpPr>
          <p:nvPr/>
        </p:nvCxnSpPr>
        <p:spPr>
          <a:xfrm flipV="1">
            <a:off x="3020128" y="3346245"/>
            <a:ext cx="2837397" cy="11162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72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165" y="-273054"/>
            <a:ext cx="10515600" cy="1325563"/>
          </a:xfrm>
        </p:spPr>
        <p:txBody>
          <a:bodyPr/>
          <a:lstStyle/>
          <a:p>
            <a:r>
              <a:rPr lang="en-US" dirty="0"/>
              <a:t>How to learn the “</a:t>
            </a:r>
            <a:r>
              <a:rPr lang="en-US" b="1" i="1" dirty="0"/>
              <a:t>model</a:t>
            </a:r>
            <a:r>
              <a:rPr lang="en-US" dirty="0"/>
              <a:t>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9928" y="1090549"/>
            <a:ext cx="3234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“</a:t>
            </a:r>
            <a:r>
              <a:rPr lang="es-ES" i="1" dirty="0" err="1"/>
              <a:t>Model</a:t>
            </a:r>
            <a:r>
              <a:rPr lang="es-ES" i="1" dirty="0"/>
              <a:t> </a:t>
            </a:r>
            <a:r>
              <a:rPr lang="es-ES" i="1" dirty="0" err="1"/>
              <a:t>that</a:t>
            </a:r>
            <a:r>
              <a:rPr lang="es-ES" i="1" dirty="0"/>
              <a:t> </a:t>
            </a:r>
            <a:r>
              <a:rPr lang="es-ES" i="1" dirty="0" err="1"/>
              <a:t>generates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data</a:t>
            </a:r>
            <a:r>
              <a:rPr lang="es-E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Conceptual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Unseen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Generalizes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dataset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91363" y="3504379"/>
            <a:ext cx="3383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“</a:t>
            </a:r>
            <a:r>
              <a:rPr lang="es-ES" i="1" dirty="0" err="1"/>
              <a:t>Observed</a:t>
            </a:r>
            <a:r>
              <a:rPr lang="es-ES" i="1" dirty="0"/>
              <a:t> data</a:t>
            </a:r>
            <a:r>
              <a:rPr lang="es-E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Physical</a:t>
            </a:r>
            <a:r>
              <a:rPr lang="es-ES" dirty="0"/>
              <a:t> </a:t>
            </a:r>
            <a:r>
              <a:rPr lang="es-ES" dirty="0" err="1"/>
              <a:t>realization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(</a:t>
            </a:r>
            <a:r>
              <a:rPr lang="es-ES" dirty="0" err="1"/>
              <a:t>quantified</a:t>
            </a:r>
            <a:r>
              <a:rPr lang="es-ES" dirty="0"/>
              <a:t> </a:t>
            </a:r>
            <a:r>
              <a:rPr lang="es-ES" dirty="0" err="1"/>
              <a:t>features</a:t>
            </a:r>
            <a:r>
              <a:rPr lang="es-E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Stochastic</a:t>
            </a:r>
            <a:r>
              <a:rPr lang="es-ES" dirty="0"/>
              <a:t> </a:t>
            </a:r>
            <a:r>
              <a:rPr lang="es-ES" dirty="0" err="1"/>
              <a:t>noise</a:t>
            </a:r>
            <a:r>
              <a:rPr lang="es-ES" dirty="0"/>
              <a:t> (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deterministic</a:t>
            </a:r>
            <a:r>
              <a:rPr lang="es-E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has particular </a:t>
            </a:r>
            <a:r>
              <a:rPr lang="es-ES" dirty="0" err="1"/>
              <a:t>features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shared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datasets</a:t>
            </a:r>
            <a:r>
              <a:rPr lang="es-ES" dirty="0"/>
              <a:t> -&gt;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b="1" dirty="0"/>
              <a:t>UNIQUE</a:t>
            </a:r>
            <a:endParaRPr lang="en-US" b="1" dirty="0"/>
          </a:p>
        </p:txBody>
      </p:sp>
      <p:sp>
        <p:nvSpPr>
          <p:cNvPr id="14" name="32-Point Star 13"/>
          <p:cNvSpPr/>
          <p:nvPr/>
        </p:nvSpPr>
        <p:spPr>
          <a:xfrm>
            <a:off x="4734025" y="676875"/>
            <a:ext cx="2116890" cy="2116890"/>
          </a:xfrm>
          <a:prstGeom prst="star3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3384806" y="2655651"/>
            <a:ext cx="1517934" cy="2592187"/>
            <a:chOff x="4367300" y="2752928"/>
            <a:chExt cx="1517934" cy="2592187"/>
          </a:xfrm>
        </p:grpSpPr>
        <p:sp>
          <p:nvSpPr>
            <p:cNvPr id="15" name="7-Point Star 14"/>
            <p:cNvSpPr/>
            <p:nvPr/>
          </p:nvSpPr>
          <p:spPr>
            <a:xfrm>
              <a:off x="4367300" y="4177797"/>
              <a:ext cx="1167318" cy="1167318"/>
            </a:xfrm>
            <a:prstGeom prst="star7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5243209" y="2752928"/>
              <a:ext cx="642025" cy="8463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5157470" y="2953727"/>
            <a:ext cx="1479533" cy="2485802"/>
            <a:chOff x="6139964" y="3051004"/>
            <a:chExt cx="1479533" cy="2485802"/>
          </a:xfrm>
        </p:grpSpPr>
        <p:sp>
          <p:nvSpPr>
            <p:cNvPr id="9" name="10-Point Star 8"/>
            <p:cNvSpPr/>
            <p:nvPr/>
          </p:nvSpPr>
          <p:spPr>
            <a:xfrm>
              <a:off x="6139964" y="4057273"/>
              <a:ext cx="1479533" cy="1479533"/>
            </a:xfrm>
            <a:prstGeom prst="star10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6867728" y="3051004"/>
              <a:ext cx="9727" cy="7914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6653719" y="2752150"/>
            <a:ext cx="1266712" cy="2216964"/>
            <a:chOff x="7636213" y="2849427"/>
            <a:chExt cx="1266712" cy="2216964"/>
          </a:xfrm>
        </p:grpSpPr>
        <p:sp>
          <p:nvSpPr>
            <p:cNvPr id="11" name="5-Point Star 10"/>
            <p:cNvSpPr/>
            <p:nvPr/>
          </p:nvSpPr>
          <p:spPr>
            <a:xfrm>
              <a:off x="8293056" y="4456522"/>
              <a:ext cx="609869" cy="609869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7636213" y="2849427"/>
              <a:ext cx="656843" cy="8157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7130374" y="1593436"/>
            <a:ext cx="2431915" cy="3070743"/>
            <a:chOff x="8112868" y="1690713"/>
            <a:chExt cx="2431915" cy="3070743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9173183" y="4761456"/>
              <a:ext cx="1371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10544783" y="1690713"/>
              <a:ext cx="0" cy="30707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>
              <a:off x="8112868" y="1690713"/>
              <a:ext cx="2431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8025319" y="2057077"/>
            <a:ext cx="4085617" cy="3566015"/>
            <a:chOff x="8025319" y="2057077"/>
            <a:chExt cx="4085617" cy="3566015"/>
          </a:xfrm>
        </p:grpSpPr>
        <p:sp>
          <p:nvSpPr>
            <p:cNvPr id="42" name="Cloud 41"/>
            <p:cNvSpPr/>
            <p:nvPr/>
          </p:nvSpPr>
          <p:spPr>
            <a:xfrm>
              <a:off x="8479026" y="2057077"/>
              <a:ext cx="2166525" cy="1838527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25319" y="4699762"/>
              <a:ext cx="408561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“</a:t>
              </a:r>
              <a:r>
                <a:rPr lang="es-ES" i="1" dirty="0" err="1"/>
                <a:t>Statistical</a:t>
              </a:r>
              <a:r>
                <a:rPr lang="es-ES" i="1" dirty="0"/>
                <a:t> </a:t>
              </a:r>
              <a:r>
                <a:rPr lang="es-ES" i="1" dirty="0" err="1"/>
                <a:t>model</a:t>
              </a:r>
              <a:r>
                <a:rPr lang="es-ES" dirty="0"/>
                <a:t>”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 err="1"/>
                <a:t>Statistical</a:t>
              </a:r>
              <a:r>
                <a:rPr lang="es-ES" dirty="0"/>
                <a:t> </a:t>
              </a:r>
              <a:r>
                <a:rPr lang="es-ES" dirty="0" err="1"/>
                <a:t>realization</a:t>
              </a:r>
              <a:r>
                <a:rPr lang="es-ES" dirty="0"/>
                <a:t> of </a:t>
              </a:r>
              <a:r>
                <a:rPr lang="es-ES" dirty="0" err="1"/>
                <a:t>the</a:t>
              </a:r>
              <a:r>
                <a:rPr lang="es-ES" dirty="0"/>
                <a:t> </a:t>
              </a:r>
              <a:r>
                <a:rPr lang="es-ES" dirty="0" err="1"/>
                <a:t>model</a:t>
              </a:r>
              <a:endParaRPr lang="es-ES" dirty="0"/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dirty="0" err="1"/>
                <a:t>Algorithms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892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results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68" r="4605"/>
          <a:stretch/>
        </p:blipFill>
        <p:spPr>
          <a:xfrm>
            <a:off x="223630" y="1366477"/>
            <a:ext cx="6713883" cy="52998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507" y="420580"/>
            <a:ext cx="4881493" cy="61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89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results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507" y="420580"/>
            <a:ext cx="4881493" cy="610657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559" r="4513"/>
          <a:stretch/>
        </p:blipFill>
        <p:spPr>
          <a:xfrm>
            <a:off x="367749" y="1610138"/>
            <a:ext cx="6629400" cy="52051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036844" y="1856943"/>
            <a:ext cx="2741644" cy="398726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83521" y="4287130"/>
            <a:ext cx="62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83%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255564" y="4101805"/>
            <a:ext cx="4840357" cy="2425353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98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8C45D-A01B-4664-9CAE-E5E09C75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STRUCTURE/ADMIXTURE </a:t>
            </a:r>
            <a:r>
              <a:rPr lang="ca-ES" dirty="0" err="1"/>
              <a:t>principles</a:t>
            </a:r>
            <a:endParaRPr lang="en-US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298F377A-DD63-46DA-A4BA-C2F2EE41C77B}"/>
              </a:ext>
            </a:extLst>
          </p:cNvPr>
          <p:cNvSpPr/>
          <p:nvPr/>
        </p:nvSpPr>
        <p:spPr>
          <a:xfrm>
            <a:off x="706038" y="1953424"/>
            <a:ext cx="724270" cy="7242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D598412-BD01-4BA9-9033-AC1DDDFA69E3}"/>
              </a:ext>
            </a:extLst>
          </p:cNvPr>
          <p:cNvSpPr/>
          <p:nvPr/>
        </p:nvSpPr>
        <p:spPr>
          <a:xfrm>
            <a:off x="706038" y="3707136"/>
            <a:ext cx="724270" cy="72427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146FB92-A4AA-415A-A901-5DB19976BA18}"/>
              </a:ext>
            </a:extLst>
          </p:cNvPr>
          <p:cNvSpPr/>
          <p:nvPr/>
        </p:nvSpPr>
        <p:spPr>
          <a:xfrm>
            <a:off x="706038" y="5323793"/>
            <a:ext cx="724270" cy="72427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19A1F15-B506-454C-BAAA-D940A1DFF806}"/>
              </a:ext>
            </a:extLst>
          </p:cNvPr>
          <p:cNvSpPr txBox="1"/>
          <p:nvPr/>
        </p:nvSpPr>
        <p:spPr>
          <a:xfrm>
            <a:off x="417250" y="1389006"/>
            <a:ext cx="156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Ancestral pops</a:t>
            </a:r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574D252-6382-484E-9DED-07FFA3129B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t="7001" r="23766" b="8958"/>
          <a:stretch/>
        </p:blipFill>
        <p:spPr>
          <a:xfrm>
            <a:off x="9509761" y="2040323"/>
            <a:ext cx="2682239" cy="47272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BCC0BDDA-6DD2-4CD5-BA8D-340452D02B5D}"/>
                  </a:ext>
                </a:extLst>
              </p:cNvPr>
              <p:cNvSpPr/>
              <p:nvPr/>
            </p:nvSpPr>
            <p:spPr>
              <a:xfrm>
                <a:off x="3004975" y="1914955"/>
                <a:ext cx="67454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BCC0BDDA-6DD2-4CD5-BA8D-340452D02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4975" y="1914955"/>
                <a:ext cx="674544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5143663B-8FA9-43D4-97C3-7F86166ABDD7}"/>
                  </a:ext>
                </a:extLst>
              </p:cNvPr>
              <p:cNvSpPr/>
              <p:nvPr/>
            </p:nvSpPr>
            <p:spPr>
              <a:xfrm>
                <a:off x="2999653" y="3679404"/>
                <a:ext cx="68403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5143663B-8FA9-43D4-97C3-7F86166ABD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653" y="3679404"/>
                <a:ext cx="684033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11A894E1-6C7C-4462-8639-710B00FCC265}"/>
                  </a:ext>
                </a:extLst>
              </p:cNvPr>
              <p:cNvSpPr/>
              <p:nvPr/>
            </p:nvSpPr>
            <p:spPr>
              <a:xfrm>
                <a:off x="3005493" y="5408272"/>
                <a:ext cx="68403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11A894E1-6C7C-4462-8639-710B00FCC2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5493" y="5408272"/>
                <a:ext cx="684033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CuadroTexto 14">
            <a:extLst>
              <a:ext uri="{FF2B5EF4-FFF2-40B4-BE49-F238E27FC236}">
                <a16:creationId xmlns:a16="http://schemas.microsoft.com/office/drawing/2014/main" id="{EE2C21E2-9C2E-4FF0-862E-5B4DB2E3B76F}"/>
              </a:ext>
            </a:extLst>
          </p:cNvPr>
          <p:cNvSpPr txBox="1"/>
          <p:nvPr/>
        </p:nvSpPr>
        <p:spPr>
          <a:xfrm>
            <a:off x="1980050" y="1245313"/>
            <a:ext cx="3287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(</a:t>
            </a:r>
            <a:r>
              <a:rPr lang="ca-ES" dirty="0" err="1"/>
              <a:t>Unseen</a:t>
            </a:r>
            <a:r>
              <a:rPr lang="ca-ES" dirty="0"/>
              <a:t>) </a:t>
            </a:r>
            <a:r>
              <a:rPr lang="ca-ES" dirty="0" err="1"/>
              <a:t>frequency</a:t>
            </a:r>
            <a:r>
              <a:rPr lang="ca-ES" dirty="0"/>
              <a:t> of </a:t>
            </a:r>
            <a:r>
              <a:rPr lang="ca-ES" dirty="0" err="1"/>
              <a:t>allele</a:t>
            </a:r>
            <a:r>
              <a:rPr lang="ca-ES" dirty="0"/>
              <a:t> A</a:t>
            </a:r>
          </a:p>
          <a:p>
            <a:r>
              <a:rPr lang="ca-ES" dirty="0"/>
              <a:t>In </a:t>
            </a:r>
            <a:r>
              <a:rPr lang="ca-ES" dirty="0" err="1"/>
              <a:t>one</a:t>
            </a:r>
            <a:r>
              <a:rPr lang="ca-ES" dirty="0"/>
              <a:t> SNP</a:t>
            </a:r>
            <a:endParaRPr lang="en-U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7B94B5-28CF-46BA-8820-8C6126C375B3}"/>
              </a:ext>
            </a:extLst>
          </p:cNvPr>
          <p:cNvSpPr txBox="1"/>
          <p:nvPr/>
        </p:nvSpPr>
        <p:spPr>
          <a:xfrm>
            <a:off x="8870257" y="1231402"/>
            <a:ext cx="3321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Observed</a:t>
            </a:r>
            <a:r>
              <a:rPr lang="ca-ES" dirty="0"/>
              <a:t> </a:t>
            </a:r>
            <a:r>
              <a:rPr lang="ca-ES" dirty="0" err="1"/>
              <a:t>genotype</a:t>
            </a:r>
            <a:r>
              <a:rPr lang="ca-ES" dirty="0"/>
              <a:t> in individual i</a:t>
            </a:r>
            <a:endParaRPr lang="en-U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DD5F680-66D3-4689-B877-3DF3262CE9B0}"/>
              </a:ext>
            </a:extLst>
          </p:cNvPr>
          <p:cNvSpPr txBox="1"/>
          <p:nvPr/>
        </p:nvSpPr>
        <p:spPr>
          <a:xfrm>
            <a:off x="5347511" y="1295230"/>
            <a:ext cx="316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(</a:t>
            </a:r>
            <a:r>
              <a:rPr lang="ca-ES" dirty="0" err="1"/>
              <a:t>Unseen</a:t>
            </a:r>
            <a:r>
              <a:rPr lang="ca-ES" dirty="0"/>
              <a:t>) </a:t>
            </a:r>
            <a:r>
              <a:rPr lang="ca-ES" dirty="0" err="1"/>
              <a:t>Genotype</a:t>
            </a:r>
            <a:r>
              <a:rPr lang="ca-ES" dirty="0"/>
              <a:t> </a:t>
            </a:r>
            <a:r>
              <a:rPr lang="ca-ES" dirty="0" err="1"/>
              <a:t>frequencies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a 17">
                <a:extLst>
                  <a:ext uri="{FF2B5EF4-FFF2-40B4-BE49-F238E27FC236}">
                    <a16:creationId xmlns:a16="http://schemas.microsoft.com/office/drawing/2014/main" id="{54C6D288-290C-443A-9079-A0A8B4FD8C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3000731"/>
                  </p:ext>
                </p:extLst>
              </p:nvPr>
            </p:nvGraphicFramePr>
            <p:xfrm>
              <a:off x="5665105" y="1823653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a 17">
                <a:extLst>
                  <a:ext uri="{FF2B5EF4-FFF2-40B4-BE49-F238E27FC236}">
                    <a16:creationId xmlns:a16="http://schemas.microsoft.com/office/drawing/2014/main" id="{54C6D288-290C-443A-9079-A0A8B4FD8C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3000731"/>
                  </p:ext>
                </p:extLst>
              </p:nvPr>
            </p:nvGraphicFramePr>
            <p:xfrm>
              <a:off x="5665105" y="1823653"/>
              <a:ext cx="2478723" cy="112617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83413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7937" b="-2174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111475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211475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a 18">
                <a:extLst>
                  <a:ext uri="{FF2B5EF4-FFF2-40B4-BE49-F238E27FC236}">
                    <a16:creationId xmlns:a16="http://schemas.microsoft.com/office/drawing/2014/main" id="{B1171796-38C2-463D-A69A-B25FCDC731A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455222"/>
                  </p:ext>
                </p:extLst>
              </p:nvPr>
            </p:nvGraphicFramePr>
            <p:xfrm>
              <a:off x="5638979" y="3598261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a 18">
                <a:extLst>
                  <a:ext uri="{FF2B5EF4-FFF2-40B4-BE49-F238E27FC236}">
                    <a16:creationId xmlns:a16="http://schemas.microsoft.com/office/drawing/2014/main" id="{B1171796-38C2-463D-A69A-B25FCDC731A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455222"/>
                  </p:ext>
                </p:extLst>
              </p:nvPr>
            </p:nvGraphicFramePr>
            <p:xfrm>
              <a:off x="5638979" y="3598261"/>
              <a:ext cx="2478723" cy="111918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6428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8065" b="-2209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109836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209836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a 19">
                <a:extLst>
                  <a:ext uri="{FF2B5EF4-FFF2-40B4-BE49-F238E27FC236}">
                    <a16:creationId xmlns:a16="http://schemas.microsoft.com/office/drawing/2014/main" id="{352B2198-FE0F-4CEF-A333-14A37B157F3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7366829"/>
                  </p:ext>
                </p:extLst>
              </p:nvPr>
            </p:nvGraphicFramePr>
            <p:xfrm>
              <a:off x="5638979" y="5346747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a 19">
                <a:extLst>
                  <a:ext uri="{FF2B5EF4-FFF2-40B4-BE49-F238E27FC236}">
                    <a16:creationId xmlns:a16="http://schemas.microsoft.com/office/drawing/2014/main" id="{352B2198-FE0F-4CEF-A333-14A37B157F3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7366829"/>
                  </p:ext>
                </p:extLst>
              </p:nvPr>
            </p:nvGraphicFramePr>
            <p:xfrm>
              <a:off x="5638979" y="5346747"/>
              <a:ext cx="2478723" cy="1120585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7825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8065" b="-2209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109836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209836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1" name="CuadroTexto 20">
            <a:extLst>
              <a:ext uri="{FF2B5EF4-FFF2-40B4-BE49-F238E27FC236}">
                <a16:creationId xmlns:a16="http://schemas.microsoft.com/office/drawing/2014/main" id="{9DD4E1EF-2406-4E42-B443-0DBC4FD89214}"/>
              </a:ext>
            </a:extLst>
          </p:cNvPr>
          <p:cNvSpPr txBox="1"/>
          <p:nvPr/>
        </p:nvSpPr>
        <p:spPr>
          <a:xfrm>
            <a:off x="10518065" y="156797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200" dirty="0"/>
              <a:t>0</a:t>
            </a:r>
            <a:endParaRPr lang="en-US" sz="32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8E2BC1D-263B-474F-AF75-61F4EE69C3FF}"/>
              </a:ext>
            </a:extLst>
          </p:cNvPr>
          <p:cNvSpPr txBox="1"/>
          <p:nvPr/>
        </p:nvSpPr>
        <p:spPr>
          <a:xfrm>
            <a:off x="100146" y="374483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2</a:t>
            </a:r>
            <a:endParaRPr lang="en-US" sz="3600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08C044E-F8C8-4EE7-B0D4-439879B6FDFB}"/>
              </a:ext>
            </a:extLst>
          </p:cNvPr>
          <p:cNvSpPr txBox="1"/>
          <p:nvPr/>
        </p:nvSpPr>
        <p:spPr>
          <a:xfrm>
            <a:off x="100146" y="198119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1</a:t>
            </a:r>
            <a:endParaRPr lang="en-US" sz="36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4FA490C-66F6-405F-8583-54F35C4847AE}"/>
              </a:ext>
            </a:extLst>
          </p:cNvPr>
          <p:cNvSpPr txBox="1"/>
          <p:nvPr/>
        </p:nvSpPr>
        <p:spPr>
          <a:xfrm>
            <a:off x="89880" y="542014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3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79188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8C45D-A01B-4664-9CAE-E5E09C75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STRUCTURE/ADMIXTURE </a:t>
            </a:r>
            <a:r>
              <a:rPr lang="ca-ES" dirty="0" err="1"/>
              <a:t>principles</a:t>
            </a:r>
            <a:endParaRPr lang="en-US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298F377A-DD63-46DA-A4BA-C2F2EE41C77B}"/>
              </a:ext>
            </a:extLst>
          </p:cNvPr>
          <p:cNvSpPr/>
          <p:nvPr/>
        </p:nvSpPr>
        <p:spPr>
          <a:xfrm>
            <a:off x="706038" y="1953424"/>
            <a:ext cx="724270" cy="7242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D598412-BD01-4BA9-9033-AC1DDDFA69E3}"/>
              </a:ext>
            </a:extLst>
          </p:cNvPr>
          <p:cNvSpPr/>
          <p:nvPr/>
        </p:nvSpPr>
        <p:spPr>
          <a:xfrm>
            <a:off x="706038" y="3707136"/>
            <a:ext cx="724270" cy="72427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146FB92-A4AA-415A-A901-5DB19976BA18}"/>
              </a:ext>
            </a:extLst>
          </p:cNvPr>
          <p:cNvSpPr/>
          <p:nvPr/>
        </p:nvSpPr>
        <p:spPr>
          <a:xfrm>
            <a:off x="706038" y="5323793"/>
            <a:ext cx="724270" cy="72427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19A1F15-B506-454C-BAAA-D940A1DFF806}"/>
              </a:ext>
            </a:extLst>
          </p:cNvPr>
          <p:cNvSpPr txBox="1"/>
          <p:nvPr/>
        </p:nvSpPr>
        <p:spPr>
          <a:xfrm>
            <a:off x="417250" y="1389006"/>
            <a:ext cx="156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Ancestral pops</a:t>
            </a:r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574D252-6382-484E-9DED-07FFA3129B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t="7001" r="23766" b="8958"/>
          <a:stretch/>
        </p:blipFill>
        <p:spPr>
          <a:xfrm>
            <a:off x="9509761" y="2040323"/>
            <a:ext cx="2682239" cy="47272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BCC0BDDA-6DD2-4CD5-BA8D-340452D02B5D}"/>
                  </a:ext>
                </a:extLst>
              </p:cNvPr>
              <p:cNvSpPr/>
              <p:nvPr/>
            </p:nvSpPr>
            <p:spPr>
              <a:xfrm>
                <a:off x="3004975" y="1914955"/>
                <a:ext cx="67454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BCC0BDDA-6DD2-4CD5-BA8D-340452D02B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4975" y="1914955"/>
                <a:ext cx="674544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5143663B-8FA9-43D4-97C3-7F86166ABDD7}"/>
                  </a:ext>
                </a:extLst>
              </p:cNvPr>
              <p:cNvSpPr/>
              <p:nvPr/>
            </p:nvSpPr>
            <p:spPr>
              <a:xfrm>
                <a:off x="2999653" y="3679404"/>
                <a:ext cx="68403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5143663B-8FA9-43D4-97C3-7F86166ABD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653" y="3679404"/>
                <a:ext cx="684033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11A894E1-6C7C-4462-8639-710B00FCC265}"/>
                  </a:ext>
                </a:extLst>
              </p:cNvPr>
              <p:cNvSpPr/>
              <p:nvPr/>
            </p:nvSpPr>
            <p:spPr>
              <a:xfrm>
                <a:off x="3005493" y="5408272"/>
                <a:ext cx="68403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ca-ES" sz="32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11A894E1-6C7C-4462-8639-710B00FCC2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5493" y="5408272"/>
                <a:ext cx="684033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CuadroTexto 14">
            <a:extLst>
              <a:ext uri="{FF2B5EF4-FFF2-40B4-BE49-F238E27FC236}">
                <a16:creationId xmlns:a16="http://schemas.microsoft.com/office/drawing/2014/main" id="{EE2C21E2-9C2E-4FF0-862E-5B4DB2E3B76F}"/>
              </a:ext>
            </a:extLst>
          </p:cNvPr>
          <p:cNvSpPr txBox="1"/>
          <p:nvPr/>
        </p:nvSpPr>
        <p:spPr>
          <a:xfrm>
            <a:off x="1980050" y="1245313"/>
            <a:ext cx="3287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(</a:t>
            </a:r>
            <a:r>
              <a:rPr lang="ca-ES" dirty="0" err="1"/>
              <a:t>Unseen</a:t>
            </a:r>
            <a:r>
              <a:rPr lang="ca-ES" dirty="0"/>
              <a:t>) </a:t>
            </a:r>
            <a:r>
              <a:rPr lang="ca-ES" dirty="0" err="1"/>
              <a:t>frequency</a:t>
            </a:r>
            <a:r>
              <a:rPr lang="ca-ES" dirty="0"/>
              <a:t> of </a:t>
            </a:r>
            <a:r>
              <a:rPr lang="ca-ES" dirty="0" err="1"/>
              <a:t>allele</a:t>
            </a:r>
            <a:r>
              <a:rPr lang="ca-ES" dirty="0"/>
              <a:t> A</a:t>
            </a:r>
          </a:p>
          <a:p>
            <a:r>
              <a:rPr lang="ca-ES" dirty="0"/>
              <a:t>In </a:t>
            </a:r>
            <a:r>
              <a:rPr lang="ca-ES" dirty="0" err="1"/>
              <a:t>one</a:t>
            </a:r>
            <a:r>
              <a:rPr lang="ca-ES" dirty="0"/>
              <a:t> SNP</a:t>
            </a:r>
            <a:endParaRPr lang="en-U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7B94B5-28CF-46BA-8820-8C6126C375B3}"/>
              </a:ext>
            </a:extLst>
          </p:cNvPr>
          <p:cNvSpPr txBox="1"/>
          <p:nvPr/>
        </p:nvSpPr>
        <p:spPr>
          <a:xfrm>
            <a:off x="8870257" y="1231402"/>
            <a:ext cx="3321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Observed</a:t>
            </a:r>
            <a:r>
              <a:rPr lang="ca-ES" dirty="0"/>
              <a:t> </a:t>
            </a:r>
            <a:r>
              <a:rPr lang="ca-ES" dirty="0" err="1"/>
              <a:t>genotype</a:t>
            </a:r>
            <a:r>
              <a:rPr lang="ca-ES" dirty="0"/>
              <a:t> in individual i</a:t>
            </a:r>
            <a:endParaRPr lang="en-U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DD5F680-66D3-4689-B877-3DF3262CE9B0}"/>
              </a:ext>
            </a:extLst>
          </p:cNvPr>
          <p:cNvSpPr txBox="1"/>
          <p:nvPr/>
        </p:nvSpPr>
        <p:spPr>
          <a:xfrm>
            <a:off x="5347511" y="1295230"/>
            <a:ext cx="316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(</a:t>
            </a:r>
            <a:r>
              <a:rPr lang="ca-ES" dirty="0" err="1"/>
              <a:t>Unseen</a:t>
            </a:r>
            <a:r>
              <a:rPr lang="ca-ES" dirty="0"/>
              <a:t>) </a:t>
            </a:r>
            <a:r>
              <a:rPr lang="ca-ES" dirty="0" err="1"/>
              <a:t>Genotype</a:t>
            </a:r>
            <a:r>
              <a:rPr lang="ca-ES" dirty="0"/>
              <a:t> </a:t>
            </a:r>
            <a:r>
              <a:rPr lang="ca-ES" dirty="0" err="1"/>
              <a:t>frequencies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a 17">
                <a:extLst>
                  <a:ext uri="{FF2B5EF4-FFF2-40B4-BE49-F238E27FC236}">
                    <a16:creationId xmlns:a16="http://schemas.microsoft.com/office/drawing/2014/main" id="{54C6D288-290C-443A-9079-A0A8B4FD8CCC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65105" y="1823653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a 17">
                <a:extLst>
                  <a:ext uri="{FF2B5EF4-FFF2-40B4-BE49-F238E27FC236}">
                    <a16:creationId xmlns:a16="http://schemas.microsoft.com/office/drawing/2014/main" id="{54C6D288-290C-443A-9079-A0A8B4FD8C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3000731"/>
                  </p:ext>
                </p:extLst>
              </p:nvPr>
            </p:nvGraphicFramePr>
            <p:xfrm>
              <a:off x="5665105" y="1823653"/>
              <a:ext cx="2478723" cy="112617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83413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7937" b="-2174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111475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49632" t="-211475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a 18">
                <a:extLst>
                  <a:ext uri="{FF2B5EF4-FFF2-40B4-BE49-F238E27FC236}">
                    <a16:creationId xmlns:a16="http://schemas.microsoft.com/office/drawing/2014/main" id="{B1171796-38C2-463D-A69A-B25FCDC731A6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38979" y="3598261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a 18">
                <a:extLst>
                  <a:ext uri="{FF2B5EF4-FFF2-40B4-BE49-F238E27FC236}">
                    <a16:creationId xmlns:a16="http://schemas.microsoft.com/office/drawing/2014/main" id="{B1171796-38C2-463D-A69A-B25FCDC731A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455222"/>
                  </p:ext>
                </p:extLst>
              </p:nvPr>
            </p:nvGraphicFramePr>
            <p:xfrm>
              <a:off x="5638979" y="3598261"/>
              <a:ext cx="2478723" cy="111918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6428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8065" b="-2209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109836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49632" t="-209836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la 19">
                <a:extLst>
                  <a:ext uri="{FF2B5EF4-FFF2-40B4-BE49-F238E27FC236}">
                    <a16:creationId xmlns:a16="http://schemas.microsoft.com/office/drawing/2014/main" id="{352B2198-FE0F-4CEF-A333-14A37B157F30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5638979" y="5346747"/>
              <a:ext cx="2478723" cy="110744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 b="0" i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ca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a-ES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20963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ca-ES" smtClean="0">
                                            <a:latin typeface="Cambria Math" panose="02040503050406030204" pitchFamily="18" charset="0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ca-ES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ca-ES" b="0" i="0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ca-E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la 19">
                <a:extLst>
                  <a:ext uri="{FF2B5EF4-FFF2-40B4-BE49-F238E27FC236}">
                    <a16:creationId xmlns:a16="http://schemas.microsoft.com/office/drawing/2014/main" id="{352B2198-FE0F-4CEF-A333-14A37B157F3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7366829"/>
                  </p:ext>
                </p:extLst>
              </p:nvPr>
            </p:nvGraphicFramePr>
            <p:xfrm>
              <a:off x="5638979" y="5346747"/>
              <a:ext cx="2478723" cy="1120585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22643">
                      <a:extLst>
                        <a:ext uri="{9D8B030D-6E8A-4147-A177-3AD203B41FA5}">
                          <a16:colId xmlns:a16="http://schemas.microsoft.com/office/drawing/2014/main" val="1410835248"/>
                        </a:ext>
                      </a:extLst>
                    </a:gridCol>
                    <a:gridCol w="1656080">
                      <a:extLst>
                        <a:ext uri="{9D8B030D-6E8A-4147-A177-3AD203B41FA5}">
                          <a16:colId xmlns:a16="http://schemas.microsoft.com/office/drawing/2014/main" val="4128848677"/>
                        </a:ext>
                      </a:extLst>
                    </a:gridCol>
                  </a:tblGrid>
                  <a:tr h="377825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AA (0)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8065" b="-2209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385879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AB (1)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109836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748327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r>
                            <a:rPr lang="ca-ES" dirty="0"/>
                            <a:t>BB (2)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8"/>
                          <a:stretch>
                            <a:fillRect l="-49632" t="-209836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5695271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1" name="CuadroTexto 20">
            <a:extLst>
              <a:ext uri="{FF2B5EF4-FFF2-40B4-BE49-F238E27FC236}">
                <a16:creationId xmlns:a16="http://schemas.microsoft.com/office/drawing/2014/main" id="{9DD4E1EF-2406-4E42-B443-0DBC4FD89214}"/>
              </a:ext>
            </a:extLst>
          </p:cNvPr>
          <p:cNvSpPr txBox="1"/>
          <p:nvPr/>
        </p:nvSpPr>
        <p:spPr>
          <a:xfrm>
            <a:off x="10518065" y="156797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200" dirty="0"/>
              <a:t>0</a:t>
            </a:r>
            <a:endParaRPr lang="en-US" sz="32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8E2BC1D-263B-474F-AF75-61F4EE69C3FF}"/>
              </a:ext>
            </a:extLst>
          </p:cNvPr>
          <p:cNvSpPr txBox="1"/>
          <p:nvPr/>
        </p:nvSpPr>
        <p:spPr>
          <a:xfrm>
            <a:off x="100146" y="374483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2</a:t>
            </a:r>
            <a:endParaRPr lang="en-US" sz="3600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08C044E-F8C8-4EE7-B0D4-439879B6FDFB}"/>
              </a:ext>
            </a:extLst>
          </p:cNvPr>
          <p:cNvSpPr txBox="1"/>
          <p:nvPr/>
        </p:nvSpPr>
        <p:spPr>
          <a:xfrm>
            <a:off x="100146" y="198119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1</a:t>
            </a:r>
            <a:endParaRPr lang="en-US" sz="36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4FA490C-66F6-405F-8583-54F35C4847AE}"/>
              </a:ext>
            </a:extLst>
          </p:cNvPr>
          <p:cNvSpPr txBox="1"/>
          <p:nvPr/>
        </p:nvSpPr>
        <p:spPr>
          <a:xfrm>
            <a:off x="89880" y="542014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3600" dirty="0"/>
              <a:t>3</a:t>
            </a:r>
            <a:endParaRPr lang="en-US" sz="360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233F011-654E-4CCC-97BB-DBACAE1066BB}"/>
              </a:ext>
            </a:extLst>
          </p:cNvPr>
          <p:cNvSpPr/>
          <p:nvPr/>
        </p:nvSpPr>
        <p:spPr>
          <a:xfrm>
            <a:off x="9172575" y="2040323"/>
            <a:ext cx="2781300" cy="4727261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FA4302F2-4C1A-4F0B-B250-90D62BCDEA51}"/>
                  </a:ext>
                </a:extLst>
              </p:cNvPr>
              <p:cNvSpPr txBox="1"/>
              <p:nvPr/>
            </p:nvSpPr>
            <p:spPr>
              <a:xfrm>
                <a:off x="7419982" y="3089794"/>
                <a:ext cx="4608698" cy="4185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a-ES" sz="1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ca-ES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ca-ES" sz="1200" i="1">
                              <a:latin typeface="Cambria Math" panose="02040503050406030204" pitchFamily="18" charset="0"/>
                            </a:rPr>
                            <m:t>𝑝𝑜𝑝</m:t>
                          </m:r>
                          <m:r>
                            <a:rPr lang="ca-ES" sz="1200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ca-ES" sz="12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ca-ES" sz="1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d>
                      <m:r>
                        <a:rPr lang="ca-ES" sz="1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ca-ES" sz="1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ca-ES" sz="1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ca-E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ca-ES" sz="1200" b="0" i="1" smtClean="0">
                                  <a:latin typeface="Cambria Math" panose="02040503050406030204" pitchFamily="18" charset="0"/>
                                </a:rPr>
                                <m:t>𝑝𝑜𝑝</m:t>
                              </m:r>
                              <m:r>
                                <a:rPr lang="ca-ES" sz="12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sSubSup>
                            <m:sSubSup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ca-ES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ca-ES" sz="1200" i="1">
                                      <a:latin typeface="Cambria Math" panose="02040503050406030204" pitchFamily="18" charset="0"/>
                                    </a:rPr>
                                    <m:t>𝑝𝑜𝑝</m:t>
                                  </m:r>
                                  <m:r>
                                    <a:rPr lang="ca-ES" sz="12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d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ca-ES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ca-ES" sz="12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ca-E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𝑝𝑜𝑝</m:t>
                              </m:r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=2</m:t>
                              </m:r>
                            </m:e>
                          </m:d>
                          <m:sSubSup>
                            <m:sSubSup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ca-ES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ca-ES" sz="12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ca-E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𝑝𝑜𝑝</m:t>
                              </m:r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=3</m:t>
                              </m:r>
                            </m:e>
                          </m:d>
                          <m:sSubSup>
                            <m:sSubSup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ca-ES" sz="12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ca-ES" sz="1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FA4302F2-4C1A-4F0B-B250-90D62BCDE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9982" y="3089794"/>
                <a:ext cx="4608698" cy="418513"/>
              </a:xfrm>
              <a:prstGeom prst="rect">
                <a:avLst/>
              </a:prstGeom>
              <a:blipFill>
                <a:blip r:embed="rId9"/>
                <a:stretch>
                  <a:fillRect l="-265" b="-10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3548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8C45D-A01B-4664-9CAE-E5E09C75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STRUCTURE/ADMIXTURE </a:t>
            </a:r>
            <a:r>
              <a:rPr lang="ca-ES" dirty="0" err="1"/>
              <a:t>principles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E80671F-7193-498C-933C-FD44652D336C}"/>
              </a:ext>
            </a:extLst>
          </p:cNvPr>
          <p:cNvSpPr txBox="1"/>
          <p:nvPr/>
        </p:nvSpPr>
        <p:spPr>
          <a:xfrm>
            <a:off x="419100" y="1703007"/>
            <a:ext cx="11544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If</a:t>
            </a:r>
            <a:r>
              <a:rPr lang="ca-ES" dirty="0"/>
              <a:t> </a:t>
            </a:r>
            <a:r>
              <a:rPr lang="ca-ES" dirty="0" err="1"/>
              <a:t>we</a:t>
            </a:r>
            <a:r>
              <a:rPr lang="ca-ES" dirty="0"/>
              <a:t> </a:t>
            </a:r>
            <a:r>
              <a:rPr lang="ca-ES" dirty="0" err="1"/>
              <a:t>have</a:t>
            </a:r>
            <a:r>
              <a:rPr lang="ca-ES" dirty="0"/>
              <a:t> </a:t>
            </a:r>
            <a:r>
              <a:rPr lang="ca-ES" dirty="0" err="1"/>
              <a:t>many</a:t>
            </a:r>
            <a:r>
              <a:rPr lang="ca-ES" dirty="0"/>
              <a:t> </a:t>
            </a:r>
            <a:r>
              <a:rPr lang="ca-ES" dirty="0" err="1"/>
              <a:t>SNVs</a:t>
            </a:r>
            <a:r>
              <a:rPr lang="ca-ES" dirty="0"/>
              <a:t>,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probability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vector of </a:t>
            </a:r>
            <a:r>
              <a:rPr lang="ca-ES" dirty="0" err="1"/>
              <a:t>genotypes</a:t>
            </a:r>
            <a:r>
              <a:rPr lang="ca-ES" dirty="0"/>
              <a:t> </a:t>
            </a:r>
            <a:r>
              <a:rPr lang="ca-ES" dirty="0" err="1"/>
              <a:t>from</a:t>
            </a:r>
            <a:r>
              <a:rPr lang="ca-ES" dirty="0"/>
              <a:t> a </a:t>
            </a:r>
            <a:r>
              <a:rPr lang="ca-ES" dirty="0" err="1"/>
              <a:t>genome</a:t>
            </a:r>
            <a:r>
              <a:rPr lang="ca-ES" dirty="0"/>
              <a:t> </a:t>
            </a:r>
            <a:r>
              <a:rPr lang="ca-ES" dirty="0" err="1"/>
              <a:t>given</a:t>
            </a:r>
            <a:r>
              <a:rPr lang="ca-ES" dirty="0"/>
              <a:t> a </a:t>
            </a:r>
            <a:r>
              <a:rPr lang="ca-ES" dirty="0" err="1"/>
              <a:t>population</a:t>
            </a:r>
            <a:r>
              <a:rPr lang="ca-ES" dirty="0"/>
              <a:t> is </a:t>
            </a:r>
            <a:r>
              <a:rPr lang="ca-ES" dirty="0" err="1"/>
              <a:t>then</a:t>
            </a:r>
            <a:r>
              <a:rPr lang="ca-ES" dirty="0"/>
              <a:t> </a:t>
            </a:r>
            <a:r>
              <a:rPr lang="ca-ES" dirty="0" err="1"/>
              <a:t>computed</a:t>
            </a:r>
            <a:r>
              <a:rPr lang="ca-ES" dirty="0"/>
              <a:t> as: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1D034FF2-7569-4B59-93DC-5E9D31E2FDE6}"/>
                  </a:ext>
                </a:extLst>
              </p:cNvPr>
              <p:cNvSpPr txBox="1"/>
              <p:nvPr/>
            </p:nvSpPr>
            <p:spPr>
              <a:xfrm>
                <a:off x="1628782" y="2084658"/>
                <a:ext cx="7644465" cy="13443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a-E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ca-E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𝐺𝑒𝑛𝑜𝑚𝑒</m:t>
                          </m:r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𝑝𝑜𝑝</m:t>
                          </m:r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ca-E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ca-E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ca-E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ca-E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ca-E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ca-ES" sz="3200" b="0" i="1" smtClean="0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ca-ES" sz="32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ca-E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ca-ES" sz="3200" b="0" i="1" smtClean="0">
                                  <a:latin typeface="Cambria Math" panose="02040503050406030204" pitchFamily="18" charset="0"/>
                                </a:rPr>
                                <m:t>𝑝𝑜𝑝</m:t>
                              </m:r>
                              <m:r>
                                <a:rPr lang="ca-ES" sz="32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ca-E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1D034FF2-7569-4B59-93DC-5E9D31E2F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782" y="2084658"/>
                <a:ext cx="7644465" cy="134434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CuadroTexto 25">
            <a:extLst>
              <a:ext uri="{FF2B5EF4-FFF2-40B4-BE49-F238E27FC236}">
                <a16:creationId xmlns:a16="http://schemas.microsoft.com/office/drawing/2014/main" id="{EEEC8315-68AF-4191-8C86-39EEC257CE2A}"/>
              </a:ext>
            </a:extLst>
          </p:cNvPr>
          <p:cNvSpPr txBox="1"/>
          <p:nvPr/>
        </p:nvSpPr>
        <p:spPr>
          <a:xfrm>
            <a:off x="962024" y="3648075"/>
            <a:ext cx="87820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b="1" dirty="0" err="1"/>
              <a:t>Problem</a:t>
            </a:r>
            <a:r>
              <a:rPr lang="ca-ES" dirty="0"/>
              <a:t>: </a:t>
            </a:r>
            <a:r>
              <a:rPr lang="ca-ES" dirty="0" err="1"/>
              <a:t>what</a:t>
            </a:r>
            <a:r>
              <a:rPr lang="ca-ES" dirty="0"/>
              <a:t> is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frequency</a:t>
            </a:r>
            <a:r>
              <a:rPr lang="ca-ES" dirty="0"/>
              <a:t> of </a:t>
            </a:r>
            <a:r>
              <a:rPr lang="ca-ES" dirty="0" err="1"/>
              <a:t>each</a:t>
            </a:r>
            <a:r>
              <a:rPr lang="ca-ES" dirty="0"/>
              <a:t> SNP </a:t>
            </a:r>
            <a:r>
              <a:rPr lang="ca-ES" i="1" dirty="0"/>
              <a:t>s</a:t>
            </a:r>
            <a:r>
              <a:rPr lang="ca-ES" dirty="0"/>
              <a:t> in </a:t>
            </a:r>
            <a:r>
              <a:rPr lang="ca-ES" dirty="0" err="1"/>
              <a:t>each</a:t>
            </a:r>
            <a:r>
              <a:rPr lang="ca-ES" dirty="0"/>
              <a:t> </a:t>
            </a:r>
            <a:r>
              <a:rPr lang="ca-ES" dirty="0" err="1"/>
              <a:t>population</a:t>
            </a:r>
            <a:r>
              <a:rPr lang="ca-ES" dirty="0"/>
              <a:t> </a:t>
            </a:r>
            <a:r>
              <a:rPr lang="ca-ES" i="1" dirty="0"/>
              <a:t>i</a:t>
            </a:r>
            <a:r>
              <a:rPr lang="ca-ES" dirty="0"/>
              <a:t>?</a:t>
            </a:r>
          </a:p>
          <a:p>
            <a:r>
              <a:rPr lang="ca-ES" b="1" dirty="0" err="1"/>
              <a:t>Solution</a:t>
            </a:r>
            <a:r>
              <a:rPr lang="ca-ES" dirty="0"/>
              <a:t>: </a:t>
            </a:r>
            <a:r>
              <a:rPr lang="ca-ES" dirty="0" err="1"/>
              <a:t>given</a:t>
            </a:r>
            <a:r>
              <a:rPr lang="ca-ES" dirty="0"/>
              <a:t> k individuals, </a:t>
            </a:r>
            <a:r>
              <a:rPr lang="ca-ES" dirty="0" err="1"/>
              <a:t>estimate</a:t>
            </a:r>
            <a:r>
              <a:rPr lang="ca-ES" dirty="0"/>
              <a:t>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probabilities</a:t>
            </a:r>
            <a:r>
              <a:rPr lang="ca-ES" dirty="0"/>
              <a:t> of </a:t>
            </a:r>
            <a:r>
              <a:rPr lang="ca-ES" dirty="0" err="1"/>
              <a:t>each</a:t>
            </a:r>
            <a:r>
              <a:rPr lang="ca-ES" dirty="0"/>
              <a:t> SNV </a:t>
            </a:r>
            <a:r>
              <a:rPr lang="ca-ES" dirty="0" err="1"/>
              <a:t>at</a:t>
            </a:r>
            <a:r>
              <a:rPr lang="ca-ES" dirty="0"/>
              <a:t> </a:t>
            </a:r>
            <a:r>
              <a:rPr lang="ca-ES" dirty="0" err="1"/>
              <a:t>each</a:t>
            </a:r>
            <a:r>
              <a:rPr lang="ca-ES" dirty="0"/>
              <a:t> ancestral </a:t>
            </a:r>
            <a:r>
              <a:rPr lang="ca-ES" dirty="0" err="1"/>
              <a:t>population</a:t>
            </a:r>
            <a:r>
              <a:rPr lang="ca-ES" dirty="0"/>
              <a:t> so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likelihoods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maximized</a:t>
            </a:r>
            <a:r>
              <a:rPr lang="ca-ES" dirty="0"/>
              <a:t>. </a:t>
            </a:r>
            <a:r>
              <a:rPr lang="ca-ES" dirty="0" err="1"/>
              <a:t>There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different</a:t>
            </a:r>
            <a:r>
              <a:rPr lang="ca-ES" dirty="0"/>
              <a:t> </a:t>
            </a:r>
            <a:r>
              <a:rPr lang="ca-ES" dirty="0" err="1"/>
              <a:t>methods</a:t>
            </a:r>
            <a:r>
              <a:rPr lang="ca-ES" dirty="0"/>
              <a:t>, </a:t>
            </a:r>
            <a:r>
              <a:rPr lang="ca-ES" dirty="0" err="1"/>
              <a:t>such</a:t>
            </a:r>
            <a:r>
              <a:rPr lang="ca-ES" dirty="0"/>
              <a:t> as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Expectation-Maximization</a:t>
            </a:r>
            <a:r>
              <a:rPr lang="ca-ES" dirty="0"/>
              <a:t> </a:t>
            </a:r>
            <a:r>
              <a:rPr lang="ca-ES" dirty="0" err="1"/>
              <a:t>algorithm</a:t>
            </a:r>
            <a:r>
              <a:rPr lang="ca-ES" dirty="0"/>
              <a:t>. </a:t>
            </a:r>
            <a:r>
              <a:rPr lang="ca-ES" dirty="0" err="1"/>
              <a:t>Nowadays</a:t>
            </a:r>
            <a:r>
              <a:rPr lang="ca-ES" dirty="0"/>
              <a:t>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algorithms</a:t>
            </a:r>
            <a:r>
              <a:rPr lang="ca-ES" dirty="0"/>
              <a:t> </a:t>
            </a:r>
            <a:r>
              <a:rPr lang="ca-ES" dirty="0" err="1"/>
              <a:t>that</a:t>
            </a:r>
            <a:r>
              <a:rPr lang="ca-ES" dirty="0"/>
              <a:t> </a:t>
            </a:r>
            <a:r>
              <a:rPr lang="ca-ES" dirty="0" err="1"/>
              <a:t>follow</a:t>
            </a:r>
            <a:r>
              <a:rPr lang="ca-ES" dirty="0"/>
              <a:t> </a:t>
            </a:r>
            <a:r>
              <a:rPr lang="ca-ES" dirty="0" err="1"/>
              <a:t>this</a:t>
            </a:r>
            <a:r>
              <a:rPr lang="ca-ES" dirty="0"/>
              <a:t> </a:t>
            </a:r>
            <a:r>
              <a:rPr lang="ca-ES" dirty="0" err="1"/>
              <a:t>framework</a:t>
            </a:r>
            <a:r>
              <a:rPr lang="ca-ES" dirty="0"/>
              <a:t> </a:t>
            </a:r>
            <a:r>
              <a:rPr lang="ca-ES" dirty="0" err="1"/>
              <a:t>differ</a:t>
            </a:r>
            <a:r>
              <a:rPr lang="ca-ES" dirty="0"/>
              <a:t> on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optimization</a:t>
            </a:r>
            <a:r>
              <a:rPr lang="ca-ES" dirty="0"/>
              <a:t> </a:t>
            </a:r>
            <a:r>
              <a:rPr lang="ca-ES" dirty="0" err="1"/>
              <a:t>method</a:t>
            </a:r>
            <a:r>
              <a:rPr lang="ca-ES" dirty="0"/>
              <a:t> </a:t>
            </a:r>
            <a:r>
              <a:rPr lang="ca-ES" dirty="0" err="1"/>
              <a:t>that</a:t>
            </a:r>
            <a:r>
              <a:rPr lang="ca-ES" dirty="0"/>
              <a:t> is </a:t>
            </a:r>
            <a:r>
              <a:rPr lang="ca-ES" dirty="0" err="1"/>
              <a:t>applied</a:t>
            </a:r>
            <a:r>
              <a:rPr lang="ca-ES" dirty="0"/>
              <a:t>!</a:t>
            </a:r>
            <a:endParaRPr lang="en-US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EE2A870-E5E1-4D1E-8D31-B7B1593712E5}"/>
              </a:ext>
            </a:extLst>
          </p:cNvPr>
          <p:cNvSpPr txBox="1"/>
          <p:nvPr/>
        </p:nvSpPr>
        <p:spPr>
          <a:xfrm rot="20455119">
            <a:off x="1438274" y="2444707"/>
            <a:ext cx="88605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4800" dirty="0" err="1">
                <a:solidFill>
                  <a:srgbClr val="FFC000"/>
                </a:solidFill>
              </a:rPr>
              <a:t>Assumptions</a:t>
            </a:r>
            <a:r>
              <a:rPr lang="ca-ES" sz="4800" dirty="0">
                <a:solidFill>
                  <a:srgbClr val="FFC000"/>
                </a:solidFill>
              </a:rPr>
              <a:t> of </a:t>
            </a:r>
            <a:r>
              <a:rPr lang="ca-ES" sz="4800" dirty="0" err="1">
                <a:solidFill>
                  <a:srgbClr val="FFC000"/>
                </a:solidFill>
              </a:rPr>
              <a:t>this</a:t>
            </a:r>
            <a:r>
              <a:rPr lang="ca-ES" sz="4800" dirty="0">
                <a:solidFill>
                  <a:srgbClr val="FFC000"/>
                </a:solidFill>
              </a:rPr>
              <a:t> </a:t>
            </a:r>
            <a:r>
              <a:rPr lang="ca-ES" sz="4800" dirty="0" err="1">
                <a:solidFill>
                  <a:srgbClr val="FFC000"/>
                </a:solidFill>
              </a:rPr>
              <a:t>methodology</a:t>
            </a:r>
            <a:r>
              <a:rPr lang="ca-ES" sz="4800" dirty="0">
                <a:solidFill>
                  <a:srgbClr val="FFC000"/>
                </a:solidFill>
              </a:rPr>
              <a:t>?</a:t>
            </a: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22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5533"/>
            <a:ext cx="10515600" cy="1325563"/>
          </a:xfrm>
        </p:spPr>
        <p:txBody>
          <a:bodyPr/>
          <a:lstStyle/>
          <a:p>
            <a:r>
              <a:rPr lang="ca-ES" dirty="0"/>
              <a:t>A</a:t>
            </a:r>
            <a:r>
              <a:rPr lang="en-US" dirty="0"/>
              <a:t>DMIXTURE is a particular case of MIXTURE OF PROBABILITY DISTRIBUTIONS!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62" y="5242441"/>
            <a:ext cx="194310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04" y="1597233"/>
            <a:ext cx="1857375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62" y="3507365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27" y="4088390"/>
            <a:ext cx="1952625" cy="103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501667" y="1848597"/>
            <a:ext cx="4707653" cy="44795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9976" y="1294646"/>
            <a:ext cx="302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Imagine a single dimension (y)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53" y="2236171"/>
            <a:ext cx="2162175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232" y="2719308"/>
            <a:ext cx="209550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07" y="3240665"/>
            <a:ext cx="22574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53" y="2940902"/>
            <a:ext cx="2276475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3123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54044" y="-84154"/>
            <a:ext cx="10515600" cy="1325563"/>
          </a:xfrm>
        </p:spPr>
        <p:txBody>
          <a:bodyPr/>
          <a:lstStyle/>
          <a:p>
            <a:r>
              <a:rPr lang="en-US" dirty="0"/>
              <a:t>Gaussian mixture and EM algorithm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480" y="1690688"/>
            <a:ext cx="209550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44477"/>
            <a:ext cx="2809875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32" y="2166616"/>
            <a:ext cx="4924425" cy="221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32" y="4661844"/>
            <a:ext cx="4791075" cy="69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2502" y="1856077"/>
            <a:ext cx="5048250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58844" y="3304515"/>
            <a:ext cx="4378713" cy="108142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80238" y="1268058"/>
            <a:ext cx="3743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ymbol" panose="05050102010706020507" pitchFamily="18" charset="2"/>
              </a:rPr>
              <a:t>p</a:t>
            </a:r>
            <a:r>
              <a:rPr lang="en-US" dirty="0"/>
              <a:t> = probability of being of the group 2</a:t>
            </a:r>
          </a:p>
        </p:txBody>
      </p:sp>
    </p:spTree>
    <p:extLst>
      <p:ext uri="{BB962C8B-B14F-4D97-AF65-F5344CB8AC3E}">
        <p14:creationId xmlns:p14="http://schemas.microsoft.com/office/powerpoint/2010/main" val="376535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mixture and EM algorithm</a:t>
            </a:r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62" t="22098" r="16989" b="60222"/>
          <a:stretch/>
        </p:blipFill>
        <p:spPr bwMode="auto">
          <a:xfrm>
            <a:off x="657131" y="1690688"/>
            <a:ext cx="4336610" cy="869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567881" y="1955549"/>
            <a:ext cx="5482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Probability that point </a:t>
            </a:r>
            <a:r>
              <a:rPr lang="en-US" i="1" dirty="0" err="1"/>
              <a:t>i</a:t>
            </a:r>
            <a:r>
              <a:rPr lang="en-US" dirty="0"/>
              <a:t> belongs to group 2 given the data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113576" y="2046083"/>
            <a:ext cx="823867" cy="1140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-39188" y="3233535"/>
            <a:ext cx="395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Prior probability of belonging to group 2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393888" y="2125254"/>
            <a:ext cx="2094326" cy="106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246117" y="3238992"/>
            <a:ext cx="332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Likelihood of the data </a:t>
            </a:r>
            <a:r>
              <a:rPr lang="en-US" i="1" dirty="0" err="1"/>
              <a:t>i</a:t>
            </a:r>
            <a:r>
              <a:rPr lang="en-US" dirty="0"/>
              <a:t> in group 2</a:t>
            </a:r>
          </a:p>
        </p:txBody>
      </p:sp>
      <p:pic>
        <p:nvPicPr>
          <p:cNvPr id="22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7" t="49002" r="53751" b="21715"/>
          <a:stretch/>
        </p:blipFill>
        <p:spPr bwMode="auto">
          <a:xfrm>
            <a:off x="1091690" y="3706630"/>
            <a:ext cx="2150953" cy="1439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>
            <a:off x="3078926" y="4068355"/>
            <a:ext cx="977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056700" y="3883689"/>
            <a:ext cx="6344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Weighted mean for group 1 (1-probability of assigning to group 2)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3078926" y="4682482"/>
            <a:ext cx="977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056699" y="4475921"/>
            <a:ext cx="2769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Weighted mean for group 2</a:t>
            </a:r>
          </a:p>
        </p:txBody>
      </p:sp>
      <p:pic>
        <p:nvPicPr>
          <p:cNvPr id="28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22" t="49186" r="9647" b="21531"/>
          <a:stretch/>
        </p:blipFill>
        <p:spPr bwMode="auto">
          <a:xfrm>
            <a:off x="949854" y="5249894"/>
            <a:ext cx="2676053" cy="1439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3" name="Straight Arrow Connector 32"/>
          <p:cNvCxnSpPr/>
          <p:nvPr/>
        </p:nvCxnSpPr>
        <p:spPr>
          <a:xfrm>
            <a:off x="3510441" y="5596882"/>
            <a:ext cx="977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488215" y="5412216"/>
            <a:ext cx="6602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Weighted variance for group 1 (1-probability of assigning to group 2)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3510441" y="6211009"/>
            <a:ext cx="977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488214" y="6004448"/>
            <a:ext cx="3027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Weighted variance for group 2</a:t>
            </a:r>
          </a:p>
        </p:txBody>
      </p:sp>
    </p:spTree>
    <p:extLst>
      <p:ext uri="{BB962C8B-B14F-4D97-AF65-F5344CB8AC3E}">
        <p14:creationId xmlns:p14="http://schemas.microsoft.com/office/powerpoint/2010/main" val="5064789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627F0-1EB4-426B-90CE-A78266EA7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sNMF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7098CB3-DF61-404D-89A6-298A0A29E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064" y="3810000"/>
            <a:ext cx="6838272" cy="170702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6BA0E59-4F35-4061-B10E-B96512A8D329}"/>
              </a:ext>
            </a:extLst>
          </p:cNvPr>
          <p:cNvSpPr txBox="1"/>
          <p:nvPr/>
        </p:nvSpPr>
        <p:spPr>
          <a:xfrm>
            <a:off x="4724400" y="5577914"/>
            <a:ext cx="1301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To </a:t>
            </a:r>
            <a:r>
              <a:rPr lang="ca-ES" dirty="0" err="1"/>
              <a:t>minimize</a:t>
            </a:r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BE533C0-AC99-4014-8A89-3ABC34F52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085" y="6089052"/>
            <a:ext cx="3972479" cy="6001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0E4BE27B-D8F9-4990-BC6B-0AAD06C69CE8}"/>
                  </a:ext>
                </a:extLst>
              </p:cNvPr>
              <p:cNvSpPr txBox="1"/>
              <p:nvPr/>
            </p:nvSpPr>
            <p:spPr>
              <a:xfrm>
                <a:off x="5174694" y="2132574"/>
                <a:ext cx="1517147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ca-E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ca-E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ca-E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ca-E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  <m:r>
                        <a:rPr lang="ca-E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ca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ca-E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ca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ca-E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Sup>
                            <m:sSubSupPr>
                              <m:ctrlP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/>
                            <m:sup>
                              <m: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sSubSup>
                            <m:sSubSupPr>
                              <m:ctrlP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  <m:sup>
                              <m:r>
                                <a:rPr lang="ca-E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0E4BE27B-D8F9-4990-BC6B-0AAD06C69C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4694" y="2132574"/>
                <a:ext cx="1517147" cy="77886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uadroTexto 11">
            <a:extLst>
              <a:ext uri="{FF2B5EF4-FFF2-40B4-BE49-F238E27FC236}">
                <a16:creationId xmlns:a16="http://schemas.microsoft.com/office/drawing/2014/main" id="{F699A049-1E74-40B7-82FA-348480F2F3B7}"/>
              </a:ext>
            </a:extLst>
          </p:cNvPr>
          <p:cNvSpPr txBox="1"/>
          <p:nvPr/>
        </p:nvSpPr>
        <p:spPr>
          <a:xfrm>
            <a:off x="154057" y="1386501"/>
            <a:ext cx="12306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For individual i </a:t>
            </a:r>
            <a:r>
              <a:rPr lang="ca-ES" dirty="0" err="1"/>
              <a:t>and</a:t>
            </a:r>
            <a:r>
              <a:rPr lang="ca-ES" dirty="0"/>
              <a:t> </a:t>
            </a:r>
            <a:r>
              <a:rPr lang="ca-ES" dirty="0" err="1"/>
              <a:t>genotype</a:t>
            </a:r>
            <a:r>
              <a:rPr lang="ca-ES" dirty="0"/>
              <a:t> G </a:t>
            </a:r>
            <a:r>
              <a:rPr lang="ca-ES" dirty="0" err="1"/>
              <a:t>at</a:t>
            </a:r>
            <a:r>
              <a:rPr lang="ca-ES" dirty="0"/>
              <a:t> </a:t>
            </a:r>
            <a:r>
              <a:rPr lang="ca-ES" dirty="0" err="1"/>
              <a:t>SNPs</a:t>
            </a:r>
            <a:r>
              <a:rPr lang="ca-ES" dirty="0"/>
              <a:t>, </a:t>
            </a:r>
            <a:r>
              <a:rPr lang="ca-ES" dirty="0" err="1"/>
              <a:t>it</a:t>
            </a:r>
            <a:r>
              <a:rPr lang="ca-ES" dirty="0"/>
              <a:t> can be </a:t>
            </a:r>
            <a:r>
              <a:rPr lang="ca-ES" dirty="0" err="1"/>
              <a:t>considered</a:t>
            </a:r>
            <a:r>
              <a:rPr lang="ca-ES" dirty="0"/>
              <a:t> a </a:t>
            </a:r>
            <a:r>
              <a:rPr lang="ca-ES" dirty="0" err="1"/>
              <a:t>weighted</a:t>
            </a:r>
            <a:r>
              <a:rPr lang="ca-ES" dirty="0"/>
              <a:t> </a:t>
            </a:r>
            <a:r>
              <a:rPr lang="ca-ES" dirty="0" err="1"/>
              <a:t>average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genotypes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N ancestral </a:t>
            </a:r>
            <a:r>
              <a:rPr lang="ca-ES" dirty="0" err="1"/>
              <a:t>populations</a:t>
            </a:r>
            <a:r>
              <a:rPr lang="ca-ES" dirty="0"/>
              <a:t>.</a:t>
            </a:r>
          </a:p>
          <a:p>
            <a:endParaRPr lang="en-U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31BC081-DA32-456B-BB72-3185474B924F}"/>
              </a:ext>
            </a:extLst>
          </p:cNvPr>
          <p:cNvSpPr txBox="1"/>
          <p:nvPr/>
        </p:nvSpPr>
        <p:spPr>
          <a:xfrm>
            <a:off x="542455" y="2356727"/>
            <a:ext cx="3233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Genotype</a:t>
            </a:r>
            <a:r>
              <a:rPr lang="ca-ES" dirty="0"/>
              <a:t> of individual i </a:t>
            </a:r>
            <a:r>
              <a:rPr lang="ca-ES" dirty="0" err="1"/>
              <a:t>at</a:t>
            </a:r>
            <a:r>
              <a:rPr lang="ca-ES" dirty="0"/>
              <a:t> SNP s</a:t>
            </a:r>
            <a:endParaRPr lang="en-U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02A84FC-3AD6-4A9A-B92A-F2CECA3DA771}"/>
              </a:ext>
            </a:extLst>
          </p:cNvPr>
          <p:cNvSpPr txBox="1"/>
          <p:nvPr/>
        </p:nvSpPr>
        <p:spPr>
          <a:xfrm>
            <a:off x="1989595" y="1896676"/>
            <a:ext cx="2680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Total </a:t>
            </a:r>
            <a:r>
              <a:rPr lang="ca-ES" dirty="0" err="1"/>
              <a:t>number</a:t>
            </a:r>
            <a:r>
              <a:rPr lang="ca-ES" dirty="0"/>
              <a:t> of </a:t>
            </a:r>
            <a:r>
              <a:rPr lang="ca-ES" dirty="0" err="1"/>
              <a:t>ancestries</a:t>
            </a:r>
            <a:endParaRPr lang="en-U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1062787-074B-4246-ADA1-A06057124B9B}"/>
              </a:ext>
            </a:extLst>
          </p:cNvPr>
          <p:cNvSpPr txBox="1"/>
          <p:nvPr/>
        </p:nvSpPr>
        <p:spPr>
          <a:xfrm>
            <a:off x="5526969" y="3309405"/>
            <a:ext cx="215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Weight</a:t>
            </a:r>
            <a:r>
              <a:rPr lang="ca-ES" dirty="0"/>
              <a:t> of </a:t>
            </a:r>
            <a:r>
              <a:rPr lang="ca-ES" dirty="0" err="1"/>
              <a:t>ancestry</a:t>
            </a:r>
            <a:r>
              <a:rPr lang="ca-ES" dirty="0"/>
              <a:t> k</a:t>
            </a:r>
            <a:endParaRPr lang="en-U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99FC211-E3DE-4007-B9AE-5C6D524B4CEF}"/>
              </a:ext>
            </a:extLst>
          </p:cNvPr>
          <p:cNvSpPr txBox="1"/>
          <p:nvPr/>
        </p:nvSpPr>
        <p:spPr>
          <a:xfrm>
            <a:off x="6606367" y="1848166"/>
            <a:ext cx="3951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Frequency</a:t>
            </a:r>
            <a:r>
              <a:rPr lang="ca-ES" dirty="0"/>
              <a:t> of </a:t>
            </a:r>
            <a:r>
              <a:rPr lang="ca-ES" dirty="0" err="1"/>
              <a:t>genotype</a:t>
            </a:r>
            <a:r>
              <a:rPr lang="ca-ES" dirty="0"/>
              <a:t> s in </a:t>
            </a:r>
            <a:r>
              <a:rPr lang="ca-ES" dirty="0" err="1"/>
              <a:t>population</a:t>
            </a:r>
            <a:r>
              <a:rPr lang="ca-ES" dirty="0"/>
              <a:t> k</a:t>
            </a:r>
            <a:endParaRPr lang="en-US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A6FBEF9D-6318-4208-BE34-6FE866BDD061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6691841" y="2217498"/>
            <a:ext cx="680509" cy="30451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FD578A8-588A-4053-ACE0-6433F326D9D6}"/>
              </a:ext>
            </a:extLst>
          </p:cNvPr>
          <p:cNvCxnSpPr>
            <a:cxnSpLocks/>
          </p:cNvCxnSpPr>
          <p:nvPr/>
        </p:nvCxnSpPr>
        <p:spPr>
          <a:xfrm flipH="1" flipV="1">
            <a:off x="6307184" y="2693720"/>
            <a:ext cx="133591" cy="54425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CC15B38-9066-47A6-A32B-BCE79386A0E6}"/>
              </a:ext>
            </a:extLst>
          </p:cNvPr>
          <p:cNvCxnSpPr>
            <a:cxnSpLocks/>
          </p:cNvCxnSpPr>
          <p:nvPr/>
        </p:nvCxnSpPr>
        <p:spPr>
          <a:xfrm>
            <a:off x="4010831" y="2541058"/>
            <a:ext cx="108423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836208CF-E2D8-4658-9D7E-AF2CF63EB981}"/>
              </a:ext>
            </a:extLst>
          </p:cNvPr>
          <p:cNvCxnSpPr>
            <a:cxnSpLocks/>
          </p:cNvCxnSpPr>
          <p:nvPr/>
        </p:nvCxnSpPr>
        <p:spPr>
          <a:xfrm>
            <a:off x="4724400" y="2081342"/>
            <a:ext cx="992413" cy="114989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216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6AAE0-6671-478E-ABAA-1E3EE4495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Guess</a:t>
            </a:r>
            <a:r>
              <a:rPr lang="ca-ES" dirty="0"/>
              <a:t> </a:t>
            </a:r>
            <a:r>
              <a:rPr lang="ca-ES" dirty="0" err="1"/>
              <a:t>what</a:t>
            </a:r>
            <a:r>
              <a:rPr lang="ca-ES" dirty="0"/>
              <a:t>: </a:t>
            </a:r>
            <a:r>
              <a:rPr lang="ca-ES" dirty="0" err="1"/>
              <a:t>different</a:t>
            </a:r>
            <a:r>
              <a:rPr lang="ca-ES" dirty="0"/>
              <a:t> </a:t>
            </a:r>
            <a:r>
              <a:rPr lang="ca-ES" dirty="0" err="1"/>
              <a:t>agorithms</a:t>
            </a:r>
            <a:r>
              <a:rPr lang="ca-ES" dirty="0"/>
              <a:t> </a:t>
            </a:r>
            <a:r>
              <a:rPr lang="ca-ES" dirty="0" err="1"/>
              <a:t>produce</a:t>
            </a:r>
            <a:r>
              <a:rPr lang="ca-ES" dirty="0"/>
              <a:t> </a:t>
            </a:r>
            <a:r>
              <a:rPr lang="ca-ES" dirty="0" err="1"/>
              <a:t>different</a:t>
            </a:r>
            <a:r>
              <a:rPr lang="ca-ES" dirty="0"/>
              <a:t> </a:t>
            </a:r>
            <a:r>
              <a:rPr lang="ca-ES" dirty="0" err="1"/>
              <a:t>results</a:t>
            </a:r>
            <a:r>
              <a:rPr lang="ca-ES" dirty="0"/>
              <a:t>...</a:t>
            </a:r>
            <a:endParaRPr lang="en-US" dirty="0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700B56CE-10E9-4504-8C45-636839811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8682"/>
          <a:stretch/>
        </p:blipFill>
        <p:spPr>
          <a:xfrm>
            <a:off x="1095653" y="1816632"/>
            <a:ext cx="10515600" cy="188441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B471D70-B717-47DA-A162-B7FBF4F8282F}"/>
              </a:ext>
            </a:extLst>
          </p:cNvPr>
          <p:cNvSpPr/>
          <p:nvPr/>
        </p:nvSpPr>
        <p:spPr>
          <a:xfrm>
            <a:off x="6934200" y="1433275"/>
            <a:ext cx="3692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Genetics. 2014 Feb 4;196(4):973–983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1C171AB-C1E9-4971-B78D-D12C57D6B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466" y="3826988"/>
            <a:ext cx="4559286" cy="2535208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1909F1B-BFC2-4684-BE36-E1617668B9A0}"/>
              </a:ext>
            </a:extLst>
          </p:cNvPr>
          <p:cNvSpPr/>
          <p:nvPr/>
        </p:nvSpPr>
        <p:spPr>
          <a:xfrm>
            <a:off x="1264466" y="6362196"/>
            <a:ext cx="6148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Nature Computational Science volume 3, pages 621–629 (2023)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5703F57-BC66-4057-800A-8CB51F503B05}"/>
              </a:ext>
            </a:extLst>
          </p:cNvPr>
          <p:cNvSpPr txBox="1"/>
          <p:nvPr/>
        </p:nvSpPr>
        <p:spPr>
          <a:xfrm>
            <a:off x="6096000" y="4540594"/>
            <a:ext cx="3457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ADMIXTURE </a:t>
            </a:r>
            <a:r>
              <a:rPr lang="ca-ES" dirty="0" err="1"/>
              <a:t>vs</a:t>
            </a:r>
            <a:r>
              <a:rPr lang="ca-ES" dirty="0"/>
              <a:t> Neural ADMIXTURE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059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39928" y="1090549"/>
            <a:ext cx="3234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“</a:t>
            </a:r>
            <a:r>
              <a:rPr lang="es-ES" i="1" dirty="0" err="1"/>
              <a:t>Model</a:t>
            </a:r>
            <a:r>
              <a:rPr lang="es-ES" i="1" dirty="0"/>
              <a:t> </a:t>
            </a:r>
            <a:r>
              <a:rPr lang="es-ES" i="1" dirty="0" err="1"/>
              <a:t>that</a:t>
            </a:r>
            <a:r>
              <a:rPr lang="es-ES" i="1" dirty="0"/>
              <a:t> </a:t>
            </a:r>
            <a:r>
              <a:rPr lang="es-ES" i="1" dirty="0" err="1"/>
              <a:t>generates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data</a:t>
            </a:r>
            <a:r>
              <a:rPr lang="es-E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Conceptual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Unseen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Generalizes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dataset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91363" y="3504379"/>
            <a:ext cx="3383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“</a:t>
            </a:r>
            <a:r>
              <a:rPr lang="es-ES" i="1" dirty="0" err="1"/>
              <a:t>Observed</a:t>
            </a:r>
            <a:r>
              <a:rPr lang="es-ES" i="1" dirty="0"/>
              <a:t> data</a:t>
            </a:r>
            <a:r>
              <a:rPr lang="es-E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Physical</a:t>
            </a:r>
            <a:r>
              <a:rPr lang="es-ES" dirty="0"/>
              <a:t> </a:t>
            </a:r>
            <a:r>
              <a:rPr lang="es-ES" dirty="0" err="1"/>
              <a:t>realization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(</a:t>
            </a:r>
            <a:r>
              <a:rPr lang="es-ES" dirty="0" err="1"/>
              <a:t>quantified</a:t>
            </a:r>
            <a:r>
              <a:rPr lang="es-ES" dirty="0"/>
              <a:t> </a:t>
            </a:r>
            <a:r>
              <a:rPr lang="es-ES" dirty="0" err="1"/>
              <a:t>features</a:t>
            </a:r>
            <a:r>
              <a:rPr lang="es-E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Stochastic</a:t>
            </a:r>
            <a:r>
              <a:rPr lang="es-ES" dirty="0"/>
              <a:t> </a:t>
            </a:r>
            <a:r>
              <a:rPr lang="es-ES" dirty="0" err="1"/>
              <a:t>noise</a:t>
            </a:r>
            <a:r>
              <a:rPr lang="es-ES" dirty="0"/>
              <a:t> (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deterministic</a:t>
            </a:r>
            <a:r>
              <a:rPr lang="es-E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has particular </a:t>
            </a:r>
            <a:r>
              <a:rPr lang="es-ES" dirty="0" err="1"/>
              <a:t>features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shared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datasets</a:t>
            </a:r>
            <a:r>
              <a:rPr lang="es-ES" dirty="0"/>
              <a:t> -&gt;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b="1" dirty="0"/>
              <a:t>UNIQUE</a:t>
            </a:r>
            <a:endParaRPr lang="en-US" b="1" dirty="0"/>
          </a:p>
        </p:txBody>
      </p:sp>
      <p:sp>
        <p:nvSpPr>
          <p:cNvPr id="14" name="32-Point Star 13"/>
          <p:cNvSpPr/>
          <p:nvPr/>
        </p:nvSpPr>
        <p:spPr>
          <a:xfrm>
            <a:off x="4734025" y="676875"/>
            <a:ext cx="2116890" cy="2116890"/>
          </a:xfrm>
          <a:prstGeom prst="star3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3384806" y="2655651"/>
            <a:ext cx="1517934" cy="2592187"/>
            <a:chOff x="4367300" y="2752928"/>
            <a:chExt cx="1517934" cy="2592187"/>
          </a:xfrm>
        </p:grpSpPr>
        <p:sp>
          <p:nvSpPr>
            <p:cNvPr id="15" name="7-Point Star 14"/>
            <p:cNvSpPr/>
            <p:nvPr/>
          </p:nvSpPr>
          <p:spPr>
            <a:xfrm>
              <a:off x="4367300" y="4177797"/>
              <a:ext cx="1167318" cy="1167318"/>
            </a:xfrm>
            <a:prstGeom prst="star7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5243209" y="2752928"/>
              <a:ext cx="642025" cy="8463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5157470" y="2953727"/>
            <a:ext cx="1479533" cy="2485802"/>
            <a:chOff x="6139964" y="3051004"/>
            <a:chExt cx="1479533" cy="2485802"/>
          </a:xfrm>
        </p:grpSpPr>
        <p:sp>
          <p:nvSpPr>
            <p:cNvPr id="9" name="10-Point Star 8"/>
            <p:cNvSpPr/>
            <p:nvPr/>
          </p:nvSpPr>
          <p:spPr>
            <a:xfrm>
              <a:off x="6139964" y="4057273"/>
              <a:ext cx="1479533" cy="1479533"/>
            </a:xfrm>
            <a:prstGeom prst="star10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6867728" y="3051004"/>
              <a:ext cx="9727" cy="7914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6653719" y="2752150"/>
            <a:ext cx="1266712" cy="2216964"/>
            <a:chOff x="7636213" y="2849427"/>
            <a:chExt cx="1266712" cy="2216964"/>
          </a:xfrm>
        </p:grpSpPr>
        <p:sp>
          <p:nvSpPr>
            <p:cNvPr id="11" name="5-Point Star 10"/>
            <p:cNvSpPr/>
            <p:nvPr/>
          </p:nvSpPr>
          <p:spPr>
            <a:xfrm>
              <a:off x="8293056" y="4456522"/>
              <a:ext cx="609869" cy="609869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7636213" y="2849427"/>
              <a:ext cx="656843" cy="8157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7130374" y="1593436"/>
            <a:ext cx="2431915" cy="3070743"/>
            <a:chOff x="8112868" y="1690713"/>
            <a:chExt cx="2431915" cy="3070743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9173183" y="4761456"/>
              <a:ext cx="1371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10544783" y="1690713"/>
              <a:ext cx="0" cy="30707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>
              <a:off x="8112868" y="1690713"/>
              <a:ext cx="2431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8025319" y="2057077"/>
            <a:ext cx="4085617" cy="3566015"/>
            <a:chOff x="8025319" y="2057077"/>
            <a:chExt cx="4085617" cy="3566015"/>
          </a:xfrm>
        </p:grpSpPr>
        <p:sp>
          <p:nvSpPr>
            <p:cNvPr id="42" name="Cloud 41"/>
            <p:cNvSpPr/>
            <p:nvPr/>
          </p:nvSpPr>
          <p:spPr>
            <a:xfrm>
              <a:off x="8479026" y="2057077"/>
              <a:ext cx="2166525" cy="1838527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25319" y="4699762"/>
              <a:ext cx="408561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“</a:t>
              </a:r>
              <a:r>
                <a:rPr lang="es-ES" i="1" dirty="0" err="1"/>
                <a:t>Statistical</a:t>
              </a:r>
              <a:r>
                <a:rPr lang="es-ES" i="1" dirty="0"/>
                <a:t> </a:t>
              </a:r>
              <a:r>
                <a:rPr lang="es-ES" i="1" dirty="0" err="1"/>
                <a:t>model</a:t>
              </a:r>
              <a:r>
                <a:rPr lang="es-ES" dirty="0"/>
                <a:t>”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 err="1"/>
                <a:t>Statistical</a:t>
              </a:r>
              <a:r>
                <a:rPr lang="es-ES" dirty="0"/>
                <a:t> </a:t>
              </a:r>
              <a:r>
                <a:rPr lang="es-ES" dirty="0" err="1"/>
                <a:t>realization</a:t>
              </a:r>
              <a:r>
                <a:rPr lang="es-ES" dirty="0"/>
                <a:t> of </a:t>
              </a:r>
              <a:r>
                <a:rPr lang="es-ES" dirty="0" err="1"/>
                <a:t>the</a:t>
              </a:r>
              <a:r>
                <a:rPr lang="es-ES" dirty="0"/>
                <a:t> </a:t>
              </a:r>
              <a:r>
                <a:rPr lang="es-ES" dirty="0" err="1"/>
                <a:t>model</a:t>
              </a:r>
              <a:endParaRPr lang="es-ES" dirty="0"/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dirty="0" err="1"/>
                <a:t>Algorithms</a:t>
              </a:r>
              <a:endParaRPr lang="es-ES" dirty="0"/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 flipH="1">
            <a:off x="6779753" y="1201778"/>
            <a:ext cx="885217" cy="80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7601511" y="221662"/>
            <a:ext cx="4503887" cy="2525892"/>
            <a:chOff x="7601511" y="221662"/>
            <a:chExt cx="4503887" cy="2525892"/>
          </a:xfrm>
        </p:grpSpPr>
        <p:grpSp>
          <p:nvGrpSpPr>
            <p:cNvPr id="22" name="Group 21"/>
            <p:cNvGrpSpPr/>
            <p:nvPr/>
          </p:nvGrpSpPr>
          <p:grpSpPr>
            <a:xfrm>
              <a:off x="9182911" y="221662"/>
              <a:ext cx="2922487" cy="2525892"/>
              <a:chOff x="9182911" y="221662"/>
              <a:chExt cx="2922487" cy="2525892"/>
            </a:xfrm>
          </p:grpSpPr>
          <p:grpSp>
            <p:nvGrpSpPr>
              <p:cNvPr id="23" name="Group 22"/>
              <p:cNvGrpSpPr/>
              <p:nvPr/>
            </p:nvGrpSpPr>
            <p:grpSpPr>
              <a:xfrm>
                <a:off x="9182911" y="221662"/>
                <a:ext cx="2784525" cy="1294487"/>
                <a:chOff x="9182911" y="221662"/>
                <a:chExt cx="2784525" cy="1294487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297130" y="221662"/>
                  <a:ext cx="1670306" cy="1294487"/>
                </a:xfrm>
                <a:prstGeom prst="rect">
                  <a:avLst/>
                </a:prstGeom>
              </p:spPr>
            </p:pic>
            <p:cxnSp>
              <p:nvCxnSpPr>
                <p:cNvPr id="26" name="Straight Arrow Connector 25"/>
                <p:cNvCxnSpPr/>
                <p:nvPr/>
              </p:nvCxnSpPr>
              <p:spPr>
                <a:xfrm flipH="1">
                  <a:off x="9182911" y="1007755"/>
                  <a:ext cx="885217" cy="8079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TextBox 23"/>
              <p:cNvSpPr txBox="1"/>
              <p:nvPr/>
            </p:nvSpPr>
            <p:spPr>
              <a:xfrm>
                <a:off x="10297130" y="1547225"/>
                <a:ext cx="180826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/>
                  <a:t>“</a:t>
                </a:r>
                <a:r>
                  <a:rPr lang="es-ES" i="1" dirty="0"/>
                  <a:t>Human defines </a:t>
                </a:r>
                <a:r>
                  <a:rPr lang="es-ES" i="1" dirty="0" err="1"/>
                  <a:t>the</a:t>
                </a:r>
                <a:r>
                  <a:rPr lang="es-ES" i="1" dirty="0"/>
                  <a:t> rules </a:t>
                </a:r>
                <a:r>
                  <a:rPr lang="es-ES" i="1" dirty="0" err="1"/>
                  <a:t>that</a:t>
                </a:r>
                <a:r>
                  <a:rPr lang="es-ES" i="1" dirty="0"/>
                  <a:t> </a:t>
                </a:r>
                <a:r>
                  <a:rPr lang="es-ES" i="1" dirty="0" err="1"/>
                  <a:t>generated</a:t>
                </a:r>
                <a:r>
                  <a:rPr lang="es-ES" i="1" dirty="0"/>
                  <a:t> </a:t>
                </a:r>
                <a:r>
                  <a:rPr lang="es-ES" i="1" dirty="0" err="1"/>
                  <a:t>the</a:t>
                </a:r>
                <a:r>
                  <a:rPr lang="es-ES" i="1" dirty="0"/>
                  <a:t> concept</a:t>
                </a:r>
                <a:r>
                  <a:rPr lang="es-ES" dirty="0"/>
                  <a:t>”</a:t>
                </a:r>
                <a:endParaRPr lang="en-US" dirty="0"/>
              </a:p>
            </p:txBody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1511" y="596833"/>
              <a:ext cx="1596598" cy="957959"/>
            </a:xfrm>
            <a:prstGeom prst="rect">
              <a:avLst/>
            </a:prstGeom>
          </p:spPr>
        </p:pic>
      </p:grpSp>
      <p:sp>
        <p:nvSpPr>
          <p:cNvPr id="32" name="Rectangle 31"/>
          <p:cNvSpPr/>
          <p:nvPr/>
        </p:nvSpPr>
        <p:spPr>
          <a:xfrm>
            <a:off x="6866509" y="545665"/>
            <a:ext cx="3430621" cy="2308324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rules are </a:t>
            </a:r>
            <a:r>
              <a:rPr lang="es-ES" b="1" dirty="0" err="1"/>
              <a:t>explicitly</a:t>
            </a:r>
            <a:r>
              <a:rPr lang="es-ES" b="1" dirty="0"/>
              <a:t> </a:t>
            </a:r>
            <a:r>
              <a:rPr lang="es-ES" dirty="0" err="1"/>
              <a:t>stated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human (“</a:t>
            </a:r>
            <a:r>
              <a:rPr lang="es-ES" i="1" dirty="0" err="1"/>
              <a:t>Two</a:t>
            </a:r>
            <a:r>
              <a:rPr lang="es-ES" i="1" dirty="0"/>
              <a:t> </a:t>
            </a:r>
            <a:r>
              <a:rPr lang="es-ES" i="1" dirty="0" err="1"/>
              <a:t>items</a:t>
            </a:r>
            <a:r>
              <a:rPr lang="es-ES" i="1" dirty="0"/>
              <a:t> are </a:t>
            </a:r>
            <a:r>
              <a:rPr lang="es-ES" i="1" dirty="0" err="1"/>
              <a:t>from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same</a:t>
            </a:r>
            <a:r>
              <a:rPr lang="es-ES" i="1" dirty="0"/>
              <a:t> </a:t>
            </a:r>
            <a:r>
              <a:rPr lang="es-ES" i="1" dirty="0" err="1"/>
              <a:t>category</a:t>
            </a:r>
            <a:r>
              <a:rPr lang="es-ES" i="1" dirty="0"/>
              <a:t> </a:t>
            </a:r>
            <a:r>
              <a:rPr lang="es-ES" b="1" i="1" dirty="0" err="1"/>
              <a:t>if</a:t>
            </a:r>
            <a:r>
              <a:rPr lang="es-ES" i="1" dirty="0"/>
              <a:t> </a:t>
            </a:r>
            <a:r>
              <a:rPr lang="es-ES" i="1" dirty="0" err="1"/>
              <a:t>they</a:t>
            </a:r>
            <a:r>
              <a:rPr lang="es-ES" i="1" dirty="0"/>
              <a:t> </a:t>
            </a:r>
            <a:r>
              <a:rPr lang="es-ES" i="1" dirty="0" err="1"/>
              <a:t>have</a:t>
            </a:r>
            <a:r>
              <a:rPr lang="es-ES" i="1" dirty="0"/>
              <a:t> a </a:t>
            </a:r>
            <a:r>
              <a:rPr lang="es-ES" i="1" dirty="0" err="1"/>
              <a:t>distance</a:t>
            </a:r>
            <a:r>
              <a:rPr lang="es-ES" i="1" dirty="0"/>
              <a:t> </a:t>
            </a:r>
            <a:r>
              <a:rPr lang="es-ES" i="1" dirty="0" err="1"/>
              <a:t>smaller</a:t>
            </a:r>
            <a:r>
              <a:rPr lang="es-ES" i="1" dirty="0"/>
              <a:t> </a:t>
            </a:r>
            <a:r>
              <a:rPr lang="es-ES" i="1" dirty="0" err="1"/>
              <a:t>than</a:t>
            </a:r>
            <a:r>
              <a:rPr lang="es-ES" i="1" dirty="0"/>
              <a:t>…</a:t>
            </a:r>
            <a:r>
              <a:rPr lang="es-ES" dirty="0"/>
              <a:t>”, “</a:t>
            </a:r>
            <a:r>
              <a:rPr lang="es-ES" b="1" i="1" dirty="0" err="1"/>
              <a:t>if</a:t>
            </a:r>
            <a:r>
              <a:rPr lang="es-ES" i="1" dirty="0"/>
              <a:t> data </a:t>
            </a:r>
            <a:r>
              <a:rPr lang="es-ES" i="1" dirty="0" err="1"/>
              <a:t>is</a:t>
            </a:r>
            <a:r>
              <a:rPr lang="es-ES" i="1" dirty="0"/>
              <a:t> </a:t>
            </a:r>
            <a:r>
              <a:rPr lang="es-ES" i="1" dirty="0" err="1"/>
              <a:t>generated</a:t>
            </a:r>
            <a:r>
              <a:rPr lang="es-ES" i="1" dirty="0"/>
              <a:t> </a:t>
            </a:r>
            <a:r>
              <a:rPr lang="es-ES" i="1" dirty="0" err="1"/>
              <a:t>under</a:t>
            </a:r>
            <a:r>
              <a:rPr lang="es-ES" i="1" dirty="0"/>
              <a:t> </a:t>
            </a:r>
            <a:r>
              <a:rPr lang="es-ES" i="1" dirty="0" err="1"/>
              <a:t>this</a:t>
            </a:r>
            <a:r>
              <a:rPr lang="es-ES" i="1" dirty="0"/>
              <a:t> </a:t>
            </a:r>
            <a:r>
              <a:rPr lang="es-ES" i="1" dirty="0" err="1"/>
              <a:t>statistical</a:t>
            </a:r>
            <a:r>
              <a:rPr lang="es-ES" i="1" dirty="0"/>
              <a:t> </a:t>
            </a:r>
            <a:r>
              <a:rPr lang="es-ES" i="1" dirty="0" err="1"/>
              <a:t>distribution</a:t>
            </a:r>
            <a:r>
              <a:rPr lang="es-ES" i="1" dirty="0"/>
              <a:t> </a:t>
            </a:r>
            <a:r>
              <a:rPr lang="es-ES" i="1" dirty="0" err="1"/>
              <a:t>then</a:t>
            </a:r>
            <a:r>
              <a:rPr lang="es-ES" i="1" dirty="0"/>
              <a:t> </a:t>
            </a:r>
            <a:r>
              <a:rPr lang="es-ES" i="1" dirty="0" err="1"/>
              <a:t>my</a:t>
            </a:r>
            <a:r>
              <a:rPr lang="es-ES" i="1" dirty="0"/>
              <a:t> </a:t>
            </a:r>
            <a:r>
              <a:rPr lang="es-ES" i="1" dirty="0" err="1"/>
              <a:t>items</a:t>
            </a:r>
            <a:r>
              <a:rPr lang="es-ES" i="1" dirty="0"/>
              <a:t> </a:t>
            </a:r>
            <a:r>
              <a:rPr lang="es-ES" i="1" dirty="0" err="1"/>
              <a:t>must</a:t>
            </a:r>
            <a:r>
              <a:rPr lang="es-ES" i="1" dirty="0"/>
              <a:t> be </a:t>
            </a:r>
            <a:r>
              <a:rPr lang="es-ES" i="1" dirty="0" err="1"/>
              <a:t>classified</a:t>
            </a:r>
            <a:r>
              <a:rPr lang="es-ES" i="1" dirty="0"/>
              <a:t> in…</a:t>
            </a:r>
            <a:r>
              <a:rPr lang="es-ES" dirty="0"/>
              <a:t>”)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165" y="-273054"/>
            <a:ext cx="10515600" cy="1325563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b="1" dirty="0">
                <a:solidFill>
                  <a:schemeClr val="accent4"/>
                </a:solidFill>
              </a:rPr>
              <a:t>unsupervised</a:t>
            </a:r>
            <a:r>
              <a:rPr lang="en-US" dirty="0"/>
              <a:t> modelling</a:t>
            </a:r>
          </a:p>
        </p:txBody>
      </p:sp>
    </p:spTree>
    <p:extLst>
      <p:ext uri="{BB962C8B-B14F-4D97-AF65-F5344CB8AC3E}">
        <p14:creationId xmlns:p14="http://schemas.microsoft.com/office/powerpoint/2010/main" val="15419911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C6059-635D-460C-AF90-6EF2B02BB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Global </a:t>
            </a:r>
            <a:r>
              <a:rPr lang="ca-ES" dirty="0" err="1"/>
              <a:t>ancestry</a:t>
            </a:r>
            <a:r>
              <a:rPr lang="ca-ES" dirty="0"/>
              <a:t> </a:t>
            </a:r>
            <a:r>
              <a:rPr lang="ca-ES" dirty="0" err="1"/>
              <a:t>algorithms</a:t>
            </a:r>
            <a:endParaRPr lang="en-US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CDF03F83-2B3C-44F9-AAA8-BA2CFC43BC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4648730"/>
              </p:ext>
            </p:extLst>
          </p:nvPr>
        </p:nvGraphicFramePr>
        <p:xfrm>
          <a:off x="2888282" y="1822397"/>
          <a:ext cx="6415435" cy="4748860"/>
        </p:xfrm>
        <a:graphic>
          <a:graphicData uri="http://schemas.openxmlformats.org/drawingml/2006/table">
            <a:tbl>
              <a:tblPr/>
              <a:tblGrid>
                <a:gridCol w="1283087">
                  <a:extLst>
                    <a:ext uri="{9D8B030D-6E8A-4147-A177-3AD203B41FA5}">
                      <a16:colId xmlns:a16="http://schemas.microsoft.com/office/drawing/2014/main" val="3137716277"/>
                    </a:ext>
                  </a:extLst>
                </a:gridCol>
                <a:gridCol w="1283087">
                  <a:extLst>
                    <a:ext uri="{9D8B030D-6E8A-4147-A177-3AD203B41FA5}">
                      <a16:colId xmlns:a16="http://schemas.microsoft.com/office/drawing/2014/main" val="1511299394"/>
                    </a:ext>
                  </a:extLst>
                </a:gridCol>
                <a:gridCol w="1283087">
                  <a:extLst>
                    <a:ext uri="{9D8B030D-6E8A-4147-A177-3AD203B41FA5}">
                      <a16:colId xmlns:a16="http://schemas.microsoft.com/office/drawing/2014/main" val="640889481"/>
                    </a:ext>
                  </a:extLst>
                </a:gridCol>
                <a:gridCol w="1283087">
                  <a:extLst>
                    <a:ext uri="{9D8B030D-6E8A-4147-A177-3AD203B41FA5}">
                      <a16:colId xmlns:a16="http://schemas.microsoft.com/office/drawing/2014/main" val="805678198"/>
                    </a:ext>
                  </a:extLst>
                </a:gridCol>
                <a:gridCol w="1283087">
                  <a:extLst>
                    <a:ext uri="{9D8B030D-6E8A-4147-A177-3AD203B41FA5}">
                      <a16:colId xmlns:a16="http://schemas.microsoft.com/office/drawing/2014/main" val="3671481991"/>
                    </a:ext>
                  </a:extLst>
                </a:gridCol>
              </a:tblGrid>
              <a:tr h="390505">
                <a:tc>
                  <a:txBody>
                    <a:bodyPr/>
                    <a:lstStyle/>
                    <a:p>
                      <a:r>
                        <a:rPr lang="en-US" sz="1100" b="1"/>
                        <a:t>Tool / Algorithm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Key Features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Input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Output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R Package / Software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2738652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r>
                        <a:rPr lang="en-US" sz="1100" b="1"/>
                        <a:t>STRUCTURE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Bayesian clustering, Q-matrix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Genotype 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Admixture proportions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2"/>
                        </a:rPr>
                        <a:t>structure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8550496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r>
                        <a:rPr lang="en-US" sz="1100" b="1"/>
                        <a:t>ADMIXTURE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Fast ML-based estimation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PLINK files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Admixture proportions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3"/>
                        </a:rPr>
                        <a:t>ADMIXTURE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2399413"/>
                  </a:ext>
                </a:extLst>
              </a:tr>
              <a:tr h="557864">
                <a:tc>
                  <a:txBody>
                    <a:bodyPr/>
                    <a:lstStyle/>
                    <a:p>
                      <a:r>
                        <a:rPr lang="en-US" sz="1100" b="1"/>
                        <a:t>fastSTRUCTURE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Scalable Bayesian via variational inference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Genotype 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Admixture proportions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4"/>
                        </a:rPr>
                        <a:t>fastSTRUCTURE (GitHub)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8074682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r>
                        <a:rPr lang="en-US" sz="1100" b="1"/>
                        <a:t>sNMF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Sparse non-negative matrix factorization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LFMM 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Ancestry proportions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5"/>
                        </a:rPr>
                        <a:t>LEA (CRAN)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638509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r>
                        <a:rPr lang="en-US" sz="1100" b="1"/>
                        <a:t>PCA / MDS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Dimensionality reduction for structure visualization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SNP data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PCs per sample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6"/>
                        </a:rPr>
                        <a:t>SNPRelate</a:t>
                      </a:r>
                      <a:r>
                        <a:rPr lang="en-US" sz="1100"/>
                        <a:t> or </a:t>
                      </a:r>
                      <a:r>
                        <a:rPr lang="en-US" sz="1100">
                          <a:hlinkClick r:id="rId7"/>
                        </a:rPr>
                        <a:t>adegenet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73603"/>
                  </a:ext>
                </a:extLst>
              </a:tr>
              <a:tr h="557864">
                <a:tc>
                  <a:txBody>
                    <a:bodyPr/>
                    <a:lstStyle/>
                    <a:p>
                      <a:r>
                        <a:rPr lang="en-US" sz="1100" b="1"/>
                        <a:t>fineSTRUCTURE + ChromoPainter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Haplotype-based clustering via coancestry 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Phased haplotypes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Coancestry matrix &amp; clusters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8"/>
                        </a:rPr>
                        <a:t>fineSTRUCTURE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0782863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r>
                        <a:rPr lang="en-US" sz="1100" b="1"/>
                        <a:t>FST-based methods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Pairwise FST to quantify divergence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Allele frequencies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FST matrix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hlinkClick r:id="rId9"/>
                        </a:rPr>
                        <a:t>hierfstat (CRAN)</a:t>
                      </a:r>
                      <a:endParaRPr lang="en-US" sz="110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6251899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r>
                        <a:rPr lang="en-US" sz="1100" b="1" dirty="0"/>
                        <a:t>t-SNE / UMAP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Non-linear embedding of PCA results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PCA scores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Cluster visualization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hlinkClick r:id="rId10"/>
                        </a:rPr>
                        <a:t>Rtsne</a:t>
                      </a:r>
                      <a:r>
                        <a:rPr lang="en-US" sz="1100" dirty="0"/>
                        <a:t>, </a:t>
                      </a:r>
                      <a:r>
                        <a:rPr lang="en-US" sz="1100" dirty="0" err="1">
                          <a:hlinkClick r:id="rId11"/>
                        </a:rPr>
                        <a:t>umap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261771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r>
                        <a:rPr lang="ca-ES" sz="1100" dirty="0"/>
                        <a:t>Neural </a:t>
                      </a:r>
                      <a:r>
                        <a:rPr lang="ca-ES" sz="1100" dirty="0" err="1"/>
                        <a:t>Admixture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a-ES" sz="1100" dirty="0" err="1"/>
                        <a:t>Deep</a:t>
                      </a:r>
                      <a:r>
                        <a:rPr lang="ca-ES" sz="1100" dirty="0"/>
                        <a:t> </a:t>
                      </a:r>
                      <a:r>
                        <a:rPr lang="ca-ES" sz="1100" dirty="0" err="1"/>
                        <a:t>Learning</a:t>
                      </a:r>
                      <a:r>
                        <a:rPr lang="ca-ES" sz="1100" dirty="0"/>
                        <a:t> </a:t>
                      </a:r>
                      <a:r>
                        <a:rPr lang="ca-ES" sz="1100" dirty="0" err="1"/>
                        <a:t>modelling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a-ES" sz="1100" dirty="0" err="1"/>
                        <a:t>Genotype</a:t>
                      </a:r>
                      <a:r>
                        <a:rPr lang="ca-ES" sz="1100" dirty="0"/>
                        <a:t> </a:t>
                      </a:r>
                      <a:r>
                        <a:rPr lang="ca-ES" sz="1100" dirty="0" err="1"/>
                        <a:t>matrix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a-ES" sz="1100" dirty="0" err="1"/>
                        <a:t>Admixture</a:t>
                      </a:r>
                      <a:r>
                        <a:rPr lang="ca-ES" sz="1100" dirty="0"/>
                        <a:t> </a:t>
                      </a:r>
                      <a:r>
                        <a:rPr lang="ca-ES" sz="1100" dirty="0" err="1"/>
                        <a:t>proportions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a-ES" sz="1100" dirty="0" err="1">
                          <a:hlinkClick r:id="rId12"/>
                        </a:rPr>
                        <a:t>NeuralAdmixture</a:t>
                      </a:r>
                      <a:r>
                        <a:rPr lang="ca-ES" sz="1100" dirty="0">
                          <a:hlinkClick r:id="rId12"/>
                        </a:rPr>
                        <a:t> (GitHub)</a:t>
                      </a:r>
                      <a:endParaRPr lang="en-US" sz="1100" dirty="0"/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276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390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758CF-2188-42BA-92B8-DF68EC9D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How</a:t>
            </a:r>
            <a:r>
              <a:rPr lang="ca-ES" dirty="0"/>
              <a:t> </a:t>
            </a:r>
            <a:r>
              <a:rPr lang="ca-ES" dirty="0" err="1"/>
              <a:t>many</a:t>
            </a:r>
            <a:r>
              <a:rPr lang="ca-ES" dirty="0"/>
              <a:t> ancestral </a:t>
            </a:r>
            <a:r>
              <a:rPr lang="ca-ES" dirty="0" err="1"/>
              <a:t>populations</a:t>
            </a:r>
            <a:r>
              <a:rPr lang="ca-ES" dirty="0"/>
              <a:t>?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A0830F-C758-4943-8346-4B45B884D7AB}"/>
              </a:ext>
            </a:extLst>
          </p:cNvPr>
          <p:cNvSpPr/>
          <p:nvPr/>
        </p:nvSpPr>
        <p:spPr>
          <a:xfrm>
            <a:off x="2538918" y="1381327"/>
            <a:ext cx="6089515" cy="479573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C3F9F96-F5A4-40D1-BD7F-9173136EBCD4}"/>
              </a:ext>
            </a:extLst>
          </p:cNvPr>
          <p:cNvSpPr/>
          <p:nvPr/>
        </p:nvSpPr>
        <p:spPr>
          <a:xfrm>
            <a:off x="4432572" y="3384672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3B4E34E-4DEC-46FA-A6CB-16BFC719F9E8}"/>
              </a:ext>
            </a:extLst>
          </p:cNvPr>
          <p:cNvSpPr/>
          <p:nvPr/>
        </p:nvSpPr>
        <p:spPr>
          <a:xfrm>
            <a:off x="5003261" y="4451151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8ED43DB-4E61-4F65-9919-3403BCAC18C4}"/>
              </a:ext>
            </a:extLst>
          </p:cNvPr>
          <p:cNvSpPr/>
          <p:nvPr/>
        </p:nvSpPr>
        <p:spPr>
          <a:xfrm>
            <a:off x="5359942" y="3765352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58E9ED-D0C5-4B2A-BCE4-D58BE00B4370}"/>
              </a:ext>
            </a:extLst>
          </p:cNvPr>
          <p:cNvSpPr/>
          <p:nvPr/>
        </p:nvSpPr>
        <p:spPr>
          <a:xfrm>
            <a:off x="5058382" y="2941921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69893D-8E55-4E52-8442-0D23EE1ABA13}"/>
              </a:ext>
            </a:extLst>
          </p:cNvPr>
          <p:cNvSpPr/>
          <p:nvPr/>
        </p:nvSpPr>
        <p:spPr>
          <a:xfrm>
            <a:off x="6096000" y="4223514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7BCEBEF-8CD3-40B7-9348-8EB13AB7B0AC}"/>
              </a:ext>
            </a:extLst>
          </p:cNvPr>
          <p:cNvSpPr/>
          <p:nvPr/>
        </p:nvSpPr>
        <p:spPr>
          <a:xfrm>
            <a:off x="5959813" y="3111167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C3BDC02-C102-4EBA-8A5A-4900599CA12D}"/>
              </a:ext>
            </a:extLst>
          </p:cNvPr>
          <p:cNvSpPr/>
          <p:nvPr/>
        </p:nvSpPr>
        <p:spPr>
          <a:xfrm>
            <a:off x="4435810" y="3998993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11AE6B0-AFD4-4E6B-BE6C-65E86ACA2CB3}"/>
              </a:ext>
            </a:extLst>
          </p:cNvPr>
          <p:cNvSpPr/>
          <p:nvPr/>
        </p:nvSpPr>
        <p:spPr>
          <a:xfrm>
            <a:off x="6232187" y="3634028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16D668-CE2D-40C6-B92F-C52DA556D868}"/>
              </a:ext>
            </a:extLst>
          </p:cNvPr>
          <p:cNvSpPr/>
          <p:nvPr/>
        </p:nvSpPr>
        <p:spPr>
          <a:xfrm>
            <a:off x="6605889" y="3702121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4A11A47-AE8B-4AC4-B352-B104ED5B9922}"/>
              </a:ext>
            </a:extLst>
          </p:cNvPr>
          <p:cNvSpPr/>
          <p:nvPr/>
        </p:nvSpPr>
        <p:spPr>
          <a:xfrm>
            <a:off x="6705592" y="3565934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36AACD9-4C9B-4446-A98B-BE4F113642B6}"/>
              </a:ext>
            </a:extLst>
          </p:cNvPr>
          <p:cNvSpPr/>
          <p:nvPr/>
        </p:nvSpPr>
        <p:spPr>
          <a:xfrm>
            <a:off x="6682901" y="3429747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32F6F1-6EE3-4080-930B-BC4AF42800D9}"/>
              </a:ext>
            </a:extLst>
          </p:cNvPr>
          <p:cNvSpPr/>
          <p:nvPr/>
        </p:nvSpPr>
        <p:spPr>
          <a:xfrm>
            <a:off x="6546714" y="3485849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D6CA27-3A02-4416-A6D5-7688C2711661}"/>
              </a:ext>
            </a:extLst>
          </p:cNvPr>
          <p:cNvSpPr/>
          <p:nvPr/>
        </p:nvSpPr>
        <p:spPr>
          <a:xfrm>
            <a:off x="6750994" y="3710405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4F27AFD-DE1A-410C-B124-3283DE410C60}"/>
              </a:ext>
            </a:extLst>
          </p:cNvPr>
          <p:cNvSpPr/>
          <p:nvPr/>
        </p:nvSpPr>
        <p:spPr>
          <a:xfrm>
            <a:off x="6873388" y="3571544"/>
            <a:ext cx="136187" cy="1361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495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758CF-2188-42BA-92B8-DF68EC9D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How</a:t>
            </a:r>
            <a:r>
              <a:rPr lang="ca-ES" dirty="0"/>
              <a:t> </a:t>
            </a:r>
            <a:r>
              <a:rPr lang="ca-ES" dirty="0" err="1"/>
              <a:t>many</a:t>
            </a:r>
            <a:r>
              <a:rPr lang="ca-ES" dirty="0"/>
              <a:t> ancestral </a:t>
            </a:r>
            <a:r>
              <a:rPr lang="ca-ES" dirty="0" err="1"/>
              <a:t>populations</a:t>
            </a:r>
            <a:r>
              <a:rPr lang="ca-ES" dirty="0"/>
              <a:t>?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4FB3B2A-87AE-4761-9EB9-AB772430880C}"/>
              </a:ext>
            </a:extLst>
          </p:cNvPr>
          <p:cNvSpPr txBox="1"/>
          <p:nvPr/>
        </p:nvSpPr>
        <p:spPr>
          <a:xfrm>
            <a:off x="1180730" y="1859340"/>
            <a:ext cx="96592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 err="1"/>
              <a:t>Identifying</a:t>
            </a:r>
            <a:r>
              <a:rPr lang="ca-ES" sz="2400" dirty="0"/>
              <a:t> </a:t>
            </a:r>
            <a:r>
              <a:rPr lang="ca-ES" sz="2400" dirty="0" err="1"/>
              <a:t>the</a:t>
            </a:r>
            <a:r>
              <a:rPr lang="ca-ES" sz="2400" dirty="0"/>
              <a:t> OPTIMAL </a:t>
            </a:r>
            <a:r>
              <a:rPr lang="ca-ES" sz="2400" dirty="0" err="1"/>
              <a:t>number</a:t>
            </a:r>
            <a:r>
              <a:rPr lang="ca-ES" sz="2400" dirty="0"/>
              <a:t> of </a:t>
            </a:r>
            <a:r>
              <a:rPr lang="ca-ES" sz="2400" dirty="0" err="1"/>
              <a:t>clusters</a:t>
            </a:r>
            <a:r>
              <a:rPr lang="ca-ES" sz="2400" dirty="0"/>
              <a:t> </a:t>
            </a:r>
            <a:r>
              <a:rPr lang="ca-ES" sz="2400" dirty="0" err="1"/>
              <a:t>depends</a:t>
            </a:r>
            <a:r>
              <a:rPr lang="ca-ES" sz="2400"/>
              <a:t> on:</a:t>
            </a:r>
            <a:endParaRPr lang="ca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 err="1"/>
              <a:t>What</a:t>
            </a:r>
            <a:r>
              <a:rPr lang="ca-ES" sz="2400" dirty="0"/>
              <a:t> do </a:t>
            </a:r>
            <a:r>
              <a:rPr lang="ca-ES" sz="2400" dirty="0" err="1"/>
              <a:t>you</a:t>
            </a:r>
            <a:r>
              <a:rPr lang="ca-ES" sz="2400" dirty="0"/>
              <a:t> </a:t>
            </a:r>
            <a:r>
              <a:rPr lang="ca-ES" sz="2400" dirty="0" err="1"/>
              <a:t>understand</a:t>
            </a:r>
            <a:r>
              <a:rPr lang="ca-ES" sz="2400" dirty="0"/>
              <a:t> </a:t>
            </a:r>
            <a:r>
              <a:rPr lang="ca-ES" sz="2400" dirty="0" err="1"/>
              <a:t>by</a:t>
            </a:r>
            <a:r>
              <a:rPr lang="ca-ES" sz="2400" dirty="0"/>
              <a:t> OPTIMAL?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 err="1"/>
              <a:t>How</a:t>
            </a:r>
            <a:r>
              <a:rPr lang="ca-ES" sz="2400" dirty="0"/>
              <a:t> do </a:t>
            </a:r>
            <a:r>
              <a:rPr lang="ca-ES" sz="2400" dirty="0" err="1"/>
              <a:t>you</a:t>
            </a:r>
            <a:r>
              <a:rPr lang="ca-ES" sz="2400" dirty="0"/>
              <a:t> </a:t>
            </a:r>
            <a:r>
              <a:rPr lang="ca-ES" sz="2400" dirty="0" err="1"/>
              <a:t>measure</a:t>
            </a:r>
            <a:r>
              <a:rPr lang="ca-ES" sz="2400" dirty="0"/>
              <a:t> </a:t>
            </a:r>
            <a:r>
              <a:rPr lang="ca-ES" sz="2400" dirty="0" err="1"/>
              <a:t>such</a:t>
            </a:r>
            <a:r>
              <a:rPr lang="ca-ES" sz="2400" dirty="0"/>
              <a:t> “</a:t>
            </a:r>
            <a:r>
              <a:rPr lang="ca-ES" sz="2400" dirty="0" err="1"/>
              <a:t>optimality</a:t>
            </a:r>
            <a:r>
              <a:rPr lang="ca-ES" sz="2400" dirty="0"/>
              <a:t>”?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 err="1"/>
              <a:t>How</a:t>
            </a:r>
            <a:r>
              <a:rPr lang="ca-ES" sz="2400" dirty="0"/>
              <a:t> do </a:t>
            </a:r>
            <a:r>
              <a:rPr lang="ca-ES" sz="2400" dirty="0" err="1"/>
              <a:t>you</a:t>
            </a:r>
            <a:r>
              <a:rPr lang="ca-ES" sz="2400" dirty="0"/>
              <a:t> </a:t>
            </a:r>
            <a:r>
              <a:rPr lang="ca-ES" sz="2400" dirty="0" err="1"/>
              <a:t>explore</a:t>
            </a:r>
            <a:r>
              <a:rPr lang="ca-ES" sz="2400" dirty="0"/>
              <a:t> </a:t>
            </a:r>
            <a:r>
              <a:rPr lang="ca-ES" sz="2400" dirty="0" err="1"/>
              <a:t>the</a:t>
            </a:r>
            <a:r>
              <a:rPr lang="ca-ES" sz="2400" dirty="0"/>
              <a:t> </a:t>
            </a:r>
            <a:r>
              <a:rPr lang="ca-ES" sz="2400" dirty="0" err="1"/>
              <a:t>space</a:t>
            </a:r>
            <a:r>
              <a:rPr lang="ca-ES" sz="2400" dirty="0"/>
              <a:t> of </a:t>
            </a:r>
            <a:r>
              <a:rPr lang="ca-ES" sz="2400" dirty="0" err="1"/>
              <a:t>solutions</a:t>
            </a:r>
            <a:r>
              <a:rPr lang="ca-ES" sz="2400" dirty="0"/>
              <a:t> to </a:t>
            </a:r>
            <a:r>
              <a:rPr lang="ca-ES" sz="2400" dirty="0" err="1"/>
              <a:t>reach</a:t>
            </a:r>
            <a:r>
              <a:rPr lang="ca-ES" sz="2400" dirty="0"/>
              <a:t> </a:t>
            </a:r>
            <a:r>
              <a:rPr lang="ca-ES" sz="2400" dirty="0" err="1"/>
              <a:t>the</a:t>
            </a:r>
            <a:r>
              <a:rPr lang="ca-ES" sz="2400" dirty="0"/>
              <a:t> </a:t>
            </a:r>
            <a:r>
              <a:rPr lang="ca-ES" sz="2400" dirty="0" err="1"/>
              <a:t>optimal</a:t>
            </a:r>
            <a:r>
              <a:rPr lang="ca-ES" sz="2400" dirty="0"/>
              <a:t> </a:t>
            </a:r>
            <a:r>
              <a:rPr lang="ca-ES" sz="2400" dirty="0" err="1"/>
              <a:t>point</a:t>
            </a:r>
            <a:r>
              <a:rPr lang="ca-ES" sz="2400" dirty="0"/>
              <a:t> (K)?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4472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/>
          <p:nvPr/>
        </p:nvSpPr>
        <p:spPr>
          <a:xfrm>
            <a:off x="3084514" y="2166938"/>
            <a:ext cx="1487487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3"/>
          <p:cNvSpPr/>
          <p:nvPr/>
        </p:nvSpPr>
        <p:spPr>
          <a:xfrm>
            <a:off x="3084514" y="2471738"/>
            <a:ext cx="1487487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4"/>
          <p:cNvSpPr/>
          <p:nvPr/>
        </p:nvSpPr>
        <p:spPr>
          <a:xfrm>
            <a:off x="7275514" y="2166938"/>
            <a:ext cx="1487487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ectangle 5"/>
          <p:cNvSpPr/>
          <p:nvPr/>
        </p:nvSpPr>
        <p:spPr>
          <a:xfrm>
            <a:off x="7275514" y="2471738"/>
            <a:ext cx="1487487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6"/>
          <p:cNvSpPr/>
          <p:nvPr/>
        </p:nvSpPr>
        <p:spPr>
          <a:xfrm>
            <a:off x="5065714" y="2928938"/>
            <a:ext cx="1487487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7"/>
          <p:cNvSpPr/>
          <p:nvPr/>
        </p:nvSpPr>
        <p:spPr>
          <a:xfrm>
            <a:off x="5065714" y="3157538"/>
            <a:ext cx="1487487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8"/>
          <p:cNvSpPr/>
          <p:nvPr/>
        </p:nvSpPr>
        <p:spPr>
          <a:xfrm>
            <a:off x="5791201" y="3919538"/>
            <a:ext cx="773113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9"/>
          <p:cNvSpPr/>
          <p:nvPr/>
        </p:nvSpPr>
        <p:spPr>
          <a:xfrm>
            <a:off x="5780088" y="4148138"/>
            <a:ext cx="773112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0"/>
          <p:cNvSpPr/>
          <p:nvPr/>
        </p:nvSpPr>
        <p:spPr>
          <a:xfrm>
            <a:off x="5189538" y="4910138"/>
            <a:ext cx="296862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076826" y="3919538"/>
            <a:ext cx="714375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076826" y="4148138"/>
            <a:ext cx="714375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484814" y="4910138"/>
            <a:ext cx="534987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000750" y="4910138"/>
            <a:ext cx="476250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451600" y="4910138"/>
            <a:ext cx="177800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715001" y="5138738"/>
            <a:ext cx="296863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181600" y="5138738"/>
            <a:ext cx="534988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332538" y="5138738"/>
            <a:ext cx="296862" cy="119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019800" y="5138738"/>
            <a:ext cx="357188" cy="1190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Bent Arrow 21"/>
          <p:cNvSpPr/>
          <p:nvPr/>
        </p:nvSpPr>
        <p:spPr>
          <a:xfrm rot="5400000">
            <a:off x="5476082" y="2213770"/>
            <a:ext cx="476250" cy="534987"/>
          </a:xfrm>
          <a:prstGeom prst="ben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ent Arrow 22"/>
          <p:cNvSpPr/>
          <p:nvPr/>
        </p:nvSpPr>
        <p:spPr>
          <a:xfrm rot="5400000" flipV="1">
            <a:off x="5772150" y="2243138"/>
            <a:ext cx="476250" cy="476250"/>
          </a:xfrm>
          <a:prstGeom prst="ben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5400000">
            <a:off x="5738814" y="3436939"/>
            <a:ext cx="415925" cy="2381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5400000">
            <a:off x="5738814" y="4427539"/>
            <a:ext cx="415925" cy="2381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6" name="TextBox 27"/>
          <p:cNvSpPr txBox="1">
            <a:spLocks noChangeArrowheads="1"/>
          </p:cNvSpPr>
          <p:nvPr/>
        </p:nvSpPr>
        <p:spPr bwMode="auto">
          <a:xfrm>
            <a:off x="4303714" y="2928939"/>
            <a:ext cx="42068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/>
              <a:t>t</a:t>
            </a:r>
            <a:r>
              <a:rPr lang="en-US" sz="1100" b="1" i="1"/>
              <a:t>1</a:t>
            </a:r>
            <a:endParaRPr lang="en-US" b="1" i="1"/>
          </a:p>
        </p:txBody>
      </p:sp>
      <p:sp>
        <p:nvSpPr>
          <p:cNvPr id="27" name="TextBox 28"/>
          <p:cNvSpPr txBox="1">
            <a:spLocks noChangeArrowheads="1"/>
          </p:cNvSpPr>
          <p:nvPr/>
        </p:nvSpPr>
        <p:spPr bwMode="auto">
          <a:xfrm>
            <a:off x="4303714" y="3854450"/>
            <a:ext cx="420687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/>
              <a:t>t</a:t>
            </a:r>
            <a:r>
              <a:rPr lang="en-US" sz="1100" b="1" i="1"/>
              <a:t>2</a:t>
            </a:r>
            <a:endParaRPr lang="en-US" b="1" i="1"/>
          </a:p>
        </p:txBody>
      </p:sp>
      <p:sp>
        <p:nvSpPr>
          <p:cNvPr id="28" name="TextBox 29"/>
          <p:cNvSpPr txBox="1">
            <a:spLocks noChangeArrowheads="1"/>
          </p:cNvSpPr>
          <p:nvPr/>
        </p:nvSpPr>
        <p:spPr bwMode="auto">
          <a:xfrm>
            <a:off x="4303714" y="4833939"/>
            <a:ext cx="34448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/>
              <a:t>t</a:t>
            </a:r>
            <a:r>
              <a:rPr lang="en-US" sz="1100" b="1" i="1"/>
              <a:t>n</a:t>
            </a:r>
            <a:endParaRPr lang="en-US" b="1" i="1"/>
          </a:p>
        </p:txBody>
      </p:sp>
      <p:sp>
        <p:nvSpPr>
          <p:cNvPr id="29" name="TextBox 30"/>
          <p:cNvSpPr txBox="1">
            <a:spLocks noChangeArrowheads="1"/>
          </p:cNvSpPr>
          <p:nvPr/>
        </p:nvSpPr>
        <p:spPr bwMode="auto">
          <a:xfrm rot="5400000">
            <a:off x="4247357" y="4177507"/>
            <a:ext cx="40005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/>
              <a:t>……</a:t>
            </a:r>
          </a:p>
        </p:txBody>
      </p:sp>
      <p:grpSp>
        <p:nvGrpSpPr>
          <p:cNvPr id="30" name="Group 43"/>
          <p:cNvGrpSpPr>
            <a:grpSpLocks/>
          </p:cNvGrpSpPr>
          <p:nvPr/>
        </p:nvGrpSpPr>
        <p:grpSpPr bwMode="auto">
          <a:xfrm>
            <a:off x="6858000" y="3810000"/>
            <a:ext cx="3652970" cy="2514600"/>
            <a:chOff x="5334000" y="3810000"/>
            <a:chExt cx="3653330" cy="2514600"/>
          </a:xfrm>
        </p:grpSpPr>
        <p:sp>
          <p:nvSpPr>
            <p:cNvPr id="31" name="Left Brace 33"/>
            <p:cNvSpPr/>
            <p:nvPr/>
          </p:nvSpPr>
          <p:spPr>
            <a:xfrm>
              <a:off x="5334000" y="3810000"/>
              <a:ext cx="533453" cy="2514600"/>
            </a:xfrm>
            <a:prstGeom prst="leftBrac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" name="TextBox 34"/>
            <p:cNvSpPr txBox="1">
              <a:spLocks noChangeArrowheads="1"/>
            </p:cNvSpPr>
            <p:nvPr/>
          </p:nvSpPr>
          <p:spPr bwMode="auto">
            <a:xfrm>
              <a:off x="5715000" y="4038600"/>
              <a:ext cx="150203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Recent events</a:t>
              </a:r>
            </a:p>
          </p:txBody>
        </p:sp>
        <p:sp>
          <p:nvSpPr>
            <p:cNvPr id="33" name="Right Arrow 35"/>
            <p:cNvSpPr/>
            <p:nvPr/>
          </p:nvSpPr>
          <p:spPr>
            <a:xfrm>
              <a:off x="7315395" y="4157663"/>
              <a:ext cx="381038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" name="TextBox 36"/>
            <p:cNvSpPr txBox="1">
              <a:spLocks noChangeArrowheads="1"/>
            </p:cNvSpPr>
            <p:nvPr/>
          </p:nvSpPr>
          <p:spPr bwMode="auto">
            <a:xfrm>
              <a:off x="7690500" y="4038600"/>
              <a:ext cx="12407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Long tracks</a:t>
              </a:r>
            </a:p>
          </p:txBody>
        </p:sp>
        <p:sp>
          <p:nvSpPr>
            <p:cNvPr id="35" name="TextBox 37"/>
            <p:cNvSpPr txBox="1">
              <a:spLocks noChangeArrowheads="1"/>
            </p:cNvSpPr>
            <p:nvPr/>
          </p:nvSpPr>
          <p:spPr bwMode="auto">
            <a:xfrm>
              <a:off x="5715000" y="5726668"/>
              <a:ext cx="118274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Old events</a:t>
              </a:r>
            </a:p>
          </p:txBody>
        </p:sp>
        <p:sp>
          <p:nvSpPr>
            <p:cNvPr id="36" name="Right Arrow 38"/>
            <p:cNvSpPr/>
            <p:nvPr/>
          </p:nvSpPr>
          <p:spPr>
            <a:xfrm>
              <a:off x="7315395" y="5845175"/>
              <a:ext cx="381038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" name="TextBox 39"/>
            <p:cNvSpPr txBox="1">
              <a:spLocks noChangeArrowheads="1"/>
            </p:cNvSpPr>
            <p:nvPr/>
          </p:nvSpPr>
          <p:spPr bwMode="auto">
            <a:xfrm>
              <a:off x="7690500" y="5726668"/>
              <a:ext cx="12968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Short tracks</a:t>
              </a:r>
            </a:p>
          </p:txBody>
        </p:sp>
        <p:sp>
          <p:nvSpPr>
            <p:cNvPr id="38" name="Down Arrow 42"/>
            <p:cNvSpPr/>
            <p:nvPr/>
          </p:nvSpPr>
          <p:spPr>
            <a:xfrm>
              <a:off x="6172283" y="4419600"/>
              <a:ext cx="304830" cy="1295400"/>
            </a:xfrm>
            <a:prstGeom prst="downArrow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41" name="1 Título">
            <a:extLst>
              <a:ext uri="{FF2B5EF4-FFF2-40B4-BE49-F238E27FC236}">
                <a16:creationId xmlns:a16="http://schemas.microsoft.com/office/drawing/2014/main" id="{EB57BA78-6608-41BA-909E-51026C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Change how data are defined. Local Ancestry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1100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 Título">
            <a:extLst>
              <a:ext uri="{FF2B5EF4-FFF2-40B4-BE49-F238E27FC236}">
                <a16:creationId xmlns:a16="http://schemas.microsoft.com/office/drawing/2014/main" id="{EB57BA78-6608-41BA-909E-51026C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Change how data are defined. Local Ancestry</a:t>
            </a:r>
            <a:endParaRPr lang="en-GB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1485685E-9F65-4E2F-92E5-A30CEFAFE3E2}"/>
              </a:ext>
            </a:extLst>
          </p:cNvPr>
          <p:cNvSpPr/>
          <p:nvPr/>
        </p:nvSpPr>
        <p:spPr>
          <a:xfrm>
            <a:off x="1113183" y="1838946"/>
            <a:ext cx="3866323" cy="337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2">
            <a:extLst>
              <a:ext uri="{FF2B5EF4-FFF2-40B4-BE49-F238E27FC236}">
                <a16:creationId xmlns:a16="http://schemas.microsoft.com/office/drawing/2014/main" id="{629705F6-51E4-4C8F-8A32-C97CAAF3D752}"/>
              </a:ext>
            </a:extLst>
          </p:cNvPr>
          <p:cNvSpPr/>
          <p:nvPr/>
        </p:nvSpPr>
        <p:spPr>
          <a:xfrm>
            <a:off x="1113183" y="2597977"/>
            <a:ext cx="3866323" cy="33772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2">
            <a:extLst>
              <a:ext uri="{FF2B5EF4-FFF2-40B4-BE49-F238E27FC236}">
                <a16:creationId xmlns:a16="http://schemas.microsoft.com/office/drawing/2014/main" id="{102A5B61-3083-4AD0-B562-1012B04F9647}"/>
              </a:ext>
            </a:extLst>
          </p:cNvPr>
          <p:cNvSpPr/>
          <p:nvPr/>
        </p:nvSpPr>
        <p:spPr>
          <a:xfrm>
            <a:off x="1113182" y="3429000"/>
            <a:ext cx="3866323" cy="3377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2">
            <a:extLst>
              <a:ext uri="{FF2B5EF4-FFF2-40B4-BE49-F238E27FC236}">
                <a16:creationId xmlns:a16="http://schemas.microsoft.com/office/drawing/2014/main" id="{22276495-9EF0-426A-98F9-0FBAC8FD05D0}"/>
              </a:ext>
            </a:extLst>
          </p:cNvPr>
          <p:cNvSpPr/>
          <p:nvPr/>
        </p:nvSpPr>
        <p:spPr>
          <a:xfrm>
            <a:off x="1108212" y="4260023"/>
            <a:ext cx="3866323" cy="33772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6796910B-7BA4-45DF-B337-B62C64DF44F5}"/>
              </a:ext>
            </a:extLst>
          </p:cNvPr>
          <p:cNvSpPr/>
          <p:nvPr/>
        </p:nvSpPr>
        <p:spPr>
          <a:xfrm>
            <a:off x="7215807" y="329247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2BF74266-CC8D-4824-9C02-0326B573C84F}"/>
              </a:ext>
            </a:extLst>
          </p:cNvPr>
          <p:cNvSpPr/>
          <p:nvPr/>
        </p:nvSpPr>
        <p:spPr>
          <a:xfrm>
            <a:off x="7798904" y="327991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5231046-17C0-4D5B-99BD-70678FDD4B6E}"/>
              </a:ext>
            </a:extLst>
          </p:cNvPr>
          <p:cNvSpPr/>
          <p:nvPr/>
        </p:nvSpPr>
        <p:spPr>
          <a:xfrm>
            <a:off x="8382001" y="329247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D8A0E927-6896-4142-977A-85DC940CD264}"/>
              </a:ext>
            </a:extLst>
          </p:cNvPr>
          <p:cNvSpPr/>
          <p:nvPr/>
        </p:nvSpPr>
        <p:spPr>
          <a:xfrm>
            <a:off x="8965098" y="327991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1FA142C0-8917-4FD7-8EE3-F1D7388E0EEF}"/>
              </a:ext>
            </a:extLst>
          </p:cNvPr>
          <p:cNvSpPr/>
          <p:nvPr/>
        </p:nvSpPr>
        <p:spPr>
          <a:xfrm>
            <a:off x="9548195" y="3306177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459060A1-6F96-4CD9-9BE6-91AAA22BFAA7}"/>
              </a:ext>
            </a:extLst>
          </p:cNvPr>
          <p:cNvSpPr/>
          <p:nvPr/>
        </p:nvSpPr>
        <p:spPr>
          <a:xfrm>
            <a:off x="10131292" y="3293612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A6BC75E8-5586-4598-8C97-49A0344C008C}"/>
              </a:ext>
            </a:extLst>
          </p:cNvPr>
          <p:cNvSpPr/>
          <p:nvPr/>
        </p:nvSpPr>
        <p:spPr>
          <a:xfrm>
            <a:off x="1507429" y="1858153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54B8697F-3E41-4FB7-AE75-936F3DBBBFBF}"/>
              </a:ext>
            </a:extLst>
          </p:cNvPr>
          <p:cNvSpPr/>
          <p:nvPr/>
        </p:nvSpPr>
        <p:spPr>
          <a:xfrm>
            <a:off x="2090526" y="1845588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0175BF3C-91CA-472A-A611-3F41ED0111AD}"/>
              </a:ext>
            </a:extLst>
          </p:cNvPr>
          <p:cNvSpPr/>
          <p:nvPr/>
        </p:nvSpPr>
        <p:spPr>
          <a:xfrm>
            <a:off x="2673623" y="185815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62BA03A5-8FD4-4166-8DD5-2DC2CE25412C}"/>
              </a:ext>
            </a:extLst>
          </p:cNvPr>
          <p:cNvSpPr/>
          <p:nvPr/>
        </p:nvSpPr>
        <p:spPr>
          <a:xfrm>
            <a:off x="3256720" y="1845588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2C9F707C-AE34-485E-B457-A0F63FA866D0}"/>
              </a:ext>
            </a:extLst>
          </p:cNvPr>
          <p:cNvSpPr/>
          <p:nvPr/>
        </p:nvSpPr>
        <p:spPr>
          <a:xfrm>
            <a:off x="3839817" y="1871852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Elipse 53">
            <a:extLst>
              <a:ext uri="{FF2B5EF4-FFF2-40B4-BE49-F238E27FC236}">
                <a16:creationId xmlns:a16="http://schemas.microsoft.com/office/drawing/2014/main" id="{18345C48-AB10-4AE2-AD1A-2814F49AE84B}"/>
              </a:ext>
            </a:extLst>
          </p:cNvPr>
          <p:cNvSpPr/>
          <p:nvPr/>
        </p:nvSpPr>
        <p:spPr>
          <a:xfrm>
            <a:off x="4422914" y="1859287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8D300B57-B067-4140-A2B6-C0681E9B2FBA}"/>
              </a:ext>
            </a:extLst>
          </p:cNvPr>
          <p:cNvSpPr/>
          <p:nvPr/>
        </p:nvSpPr>
        <p:spPr>
          <a:xfrm>
            <a:off x="1507429" y="264787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4E7F9515-1192-4F8A-8E64-16A2AF5A088B}"/>
              </a:ext>
            </a:extLst>
          </p:cNvPr>
          <p:cNvSpPr/>
          <p:nvPr/>
        </p:nvSpPr>
        <p:spPr>
          <a:xfrm>
            <a:off x="2090526" y="263531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AB85EE31-AB99-413B-BEC5-6F236F3DD289}"/>
              </a:ext>
            </a:extLst>
          </p:cNvPr>
          <p:cNvSpPr/>
          <p:nvPr/>
        </p:nvSpPr>
        <p:spPr>
          <a:xfrm>
            <a:off x="2673623" y="264787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2333DBE7-9313-4DB5-9D36-930A55D6F5C0}"/>
              </a:ext>
            </a:extLst>
          </p:cNvPr>
          <p:cNvSpPr/>
          <p:nvPr/>
        </p:nvSpPr>
        <p:spPr>
          <a:xfrm>
            <a:off x="3256720" y="263531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A6C8FDEA-9280-491D-A227-87E33B24A735}"/>
              </a:ext>
            </a:extLst>
          </p:cNvPr>
          <p:cNvSpPr/>
          <p:nvPr/>
        </p:nvSpPr>
        <p:spPr>
          <a:xfrm>
            <a:off x="3839817" y="266157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Elipse 59">
            <a:extLst>
              <a:ext uri="{FF2B5EF4-FFF2-40B4-BE49-F238E27FC236}">
                <a16:creationId xmlns:a16="http://schemas.microsoft.com/office/drawing/2014/main" id="{4DBEE6FC-5E99-4228-8588-D3C427DC51BA}"/>
              </a:ext>
            </a:extLst>
          </p:cNvPr>
          <p:cNvSpPr/>
          <p:nvPr/>
        </p:nvSpPr>
        <p:spPr>
          <a:xfrm>
            <a:off x="4422914" y="264901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1E7C470A-3A9C-43CA-9CAD-1633A76AC634}"/>
              </a:ext>
            </a:extLst>
          </p:cNvPr>
          <p:cNvSpPr/>
          <p:nvPr/>
        </p:nvSpPr>
        <p:spPr>
          <a:xfrm>
            <a:off x="1500804" y="3456264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970CF526-D17B-4D25-A473-5F7AAA1674B5}"/>
              </a:ext>
            </a:extLst>
          </p:cNvPr>
          <p:cNvSpPr/>
          <p:nvPr/>
        </p:nvSpPr>
        <p:spPr>
          <a:xfrm>
            <a:off x="2083901" y="34436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Elipse 62">
            <a:extLst>
              <a:ext uri="{FF2B5EF4-FFF2-40B4-BE49-F238E27FC236}">
                <a16:creationId xmlns:a16="http://schemas.microsoft.com/office/drawing/2014/main" id="{6D01964D-68F6-43C8-867C-4203A08CD939}"/>
              </a:ext>
            </a:extLst>
          </p:cNvPr>
          <p:cNvSpPr/>
          <p:nvPr/>
        </p:nvSpPr>
        <p:spPr>
          <a:xfrm>
            <a:off x="2666998" y="345626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E5F47E19-590E-439F-BA71-3C6DEC2B6699}"/>
              </a:ext>
            </a:extLst>
          </p:cNvPr>
          <p:cNvSpPr/>
          <p:nvPr/>
        </p:nvSpPr>
        <p:spPr>
          <a:xfrm>
            <a:off x="3250095" y="34436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ipse 64">
            <a:extLst>
              <a:ext uri="{FF2B5EF4-FFF2-40B4-BE49-F238E27FC236}">
                <a16:creationId xmlns:a16="http://schemas.microsoft.com/office/drawing/2014/main" id="{EBE423E2-B1BE-4D50-B037-FA6DB01A2C42}"/>
              </a:ext>
            </a:extLst>
          </p:cNvPr>
          <p:cNvSpPr/>
          <p:nvPr/>
        </p:nvSpPr>
        <p:spPr>
          <a:xfrm>
            <a:off x="3833192" y="3469963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ipse 65">
            <a:extLst>
              <a:ext uri="{FF2B5EF4-FFF2-40B4-BE49-F238E27FC236}">
                <a16:creationId xmlns:a16="http://schemas.microsoft.com/office/drawing/2014/main" id="{F4CCF68F-4F5C-494B-9853-BEE692992018}"/>
              </a:ext>
            </a:extLst>
          </p:cNvPr>
          <p:cNvSpPr/>
          <p:nvPr/>
        </p:nvSpPr>
        <p:spPr>
          <a:xfrm>
            <a:off x="4416289" y="345739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0988BC8C-2480-4C78-A5C7-12F963AAFEAD}"/>
              </a:ext>
            </a:extLst>
          </p:cNvPr>
          <p:cNvSpPr/>
          <p:nvPr/>
        </p:nvSpPr>
        <p:spPr>
          <a:xfrm>
            <a:off x="1474301" y="43043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1C98A8A8-21A4-4A5E-86D2-919D87959B6F}"/>
              </a:ext>
            </a:extLst>
          </p:cNvPr>
          <p:cNvSpPr/>
          <p:nvPr/>
        </p:nvSpPr>
        <p:spPr>
          <a:xfrm>
            <a:off x="2057398" y="429183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E0828868-DA05-46A2-9BC7-95EE687C77C3}"/>
              </a:ext>
            </a:extLst>
          </p:cNvPr>
          <p:cNvSpPr/>
          <p:nvPr/>
        </p:nvSpPr>
        <p:spPr>
          <a:xfrm>
            <a:off x="2640495" y="43043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Elipse 69">
            <a:extLst>
              <a:ext uri="{FF2B5EF4-FFF2-40B4-BE49-F238E27FC236}">
                <a16:creationId xmlns:a16="http://schemas.microsoft.com/office/drawing/2014/main" id="{36C935BA-505A-49B7-8497-0C75FFC1FB50}"/>
              </a:ext>
            </a:extLst>
          </p:cNvPr>
          <p:cNvSpPr/>
          <p:nvPr/>
        </p:nvSpPr>
        <p:spPr>
          <a:xfrm>
            <a:off x="3223592" y="4291834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8FCCE5A9-4382-4EF3-B58F-CCBE1A06B9EA}"/>
              </a:ext>
            </a:extLst>
          </p:cNvPr>
          <p:cNvSpPr/>
          <p:nvPr/>
        </p:nvSpPr>
        <p:spPr>
          <a:xfrm>
            <a:off x="3806689" y="431809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6AA467CA-FA26-4D4D-8136-45071AF3F44A}"/>
              </a:ext>
            </a:extLst>
          </p:cNvPr>
          <p:cNvSpPr/>
          <p:nvPr/>
        </p:nvSpPr>
        <p:spPr>
          <a:xfrm>
            <a:off x="4389786" y="430553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2">
            <a:extLst>
              <a:ext uri="{FF2B5EF4-FFF2-40B4-BE49-F238E27FC236}">
                <a16:creationId xmlns:a16="http://schemas.microsoft.com/office/drawing/2014/main" id="{243F9FDC-7240-4C08-ABB9-E8F4FBB7019D}"/>
              </a:ext>
            </a:extLst>
          </p:cNvPr>
          <p:cNvSpPr/>
          <p:nvPr/>
        </p:nvSpPr>
        <p:spPr>
          <a:xfrm>
            <a:off x="6816587" y="3254550"/>
            <a:ext cx="3866323" cy="3377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1AC37C-63F4-4200-9037-2D5881C883D4}"/>
              </a:ext>
            </a:extLst>
          </p:cNvPr>
          <p:cNvSpPr txBox="1"/>
          <p:nvPr/>
        </p:nvSpPr>
        <p:spPr>
          <a:xfrm>
            <a:off x="1492984" y="5076988"/>
            <a:ext cx="2943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Possible parental </a:t>
            </a:r>
            <a:r>
              <a:rPr lang="ca-ES" dirty="0" err="1"/>
              <a:t>populations</a:t>
            </a:r>
            <a:endParaRPr lang="en-US" dirty="0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812E8DF9-F0C3-4187-AD13-719BFC5A66E3}"/>
              </a:ext>
            </a:extLst>
          </p:cNvPr>
          <p:cNvSpPr txBox="1"/>
          <p:nvPr/>
        </p:nvSpPr>
        <p:spPr>
          <a:xfrm>
            <a:off x="1371600" y="1364853"/>
            <a:ext cx="3459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SNP1 ...                                       </a:t>
            </a:r>
            <a:r>
              <a:rPr lang="ca-ES" dirty="0" err="1"/>
              <a:t>SNPn</a:t>
            </a:r>
            <a:endParaRPr lang="en-US" dirty="0"/>
          </a:p>
        </p:txBody>
      </p: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7AAFC969-52A7-4779-8451-126772CDCC75}"/>
              </a:ext>
            </a:extLst>
          </p:cNvPr>
          <p:cNvCxnSpPr>
            <a:cxnSpLocks/>
          </p:cNvCxnSpPr>
          <p:nvPr/>
        </p:nvCxnSpPr>
        <p:spPr>
          <a:xfrm>
            <a:off x="5078896" y="1997765"/>
            <a:ext cx="1530626" cy="9379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FDCD3640-1507-4433-95FE-687EF2570ABF}"/>
              </a:ext>
            </a:extLst>
          </p:cNvPr>
          <p:cNvCxnSpPr>
            <a:cxnSpLocks/>
          </p:cNvCxnSpPr>
          <p:nvPr/>
        </p:nvCxnSpPr>
        <p:spPr>
          <a:xfrm>
            <a:off x="5078896" y="2782957"/>
            <a:ext cx="1451113" cy="38762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D8A896A9-C7A0-4905-A1D3-3F56C508391E}"/>
              </a:ext>
            </a:extLst>
          </p:cNvPr>
          <p:cNvCxnSpPr>
            <a:cxnSpLocks/>
          </p:cNvCxnSpPr>
          <p:nvPr/>
        </p:nvCxnSpPr>
        <p:spPr>
          <a:xfrm flipV="1">
            <a:off x="5078896" y="3443699"/>
            <a:ext cx="1451113" cy="11451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de flecha 87">
            <a:extLst>
              <a:ext uri="{FF2B5EF4-FFF2-40B4-BE49-F238E27FC236}">
                <a16:creationId xmlns:a16="http://schemas.microsoft.com/office/drawing/2014/main" id="{41930839-8731-4E13-A0F5-206D16F06064}"/>
              </a:ext>
            </a:extLst>
          </p:cNvPr>
          <p:cNvCxnSpPr>
            <a:cxnSpLocks/>
          </p:cNvCxnSpPr>
          <p:nvPr/>
        </p:nvCxnSpPr>
        <p:spPr>
          <a:xfrm flipV="1">
            <a:off x="5078896" y="3766723"/>
            <a:ext cx="1530626" cy="69594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uadroTexto 90">
            <a:extLst>
              <a:ext uri="{FF2B5EF4-FFF2-40B4-BE49-F238E27FC236}">
                <a16:creationId xmlns:a16="http://schemas.microsoft.com/office/drawing/2014/main" id="{61ADA691-7384-47F0-8E38-682273E5FAF6}"/>
              </a:ext>
            </a:extLst>
          </p:cNvPr>
          <p:cNvSpPr txBox="1"/>
          <p:nvPr/>
        </p:nvSpPr>
        <p:spPr>
          <a:xfrm>
            <a:off x="8694952" y="6314949"/>
            <a:ext cx="342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Inspired</a:t>
            </a:r>
            <a:r>
              <a:rPr lang="ca-ES" dirty="0"/>
              <a:t> </a:t>
            </a:r>
            <a:r>
              <a:rPr lang="ca-ES" dirty="0" err="1"/>
              <a:t>by</a:t>
            </a:r>
            <a:r>
              <a:rPr lang="ca-ES" dirty="0"/>
              <a:t> </a:t>
            </a:r>
            <a:r>
              <a:rPr lang="ca-ES" dirty="0" err="1"/>
              <a:t>slides</a:t>
            </a:r>
            <a:r>
              <a:rPr lang="ca-ES" dirty="0"/>
              <a:t> </a:t>
            </a:r>
            <a:r>
              <a:rPr lang="ca-ES" dirty="0" err="1"/>
              <a:t>from</a:t>
            </a:r>
            <a:r>
              <a:rPr lang="ca-ES" dirty="0"/>
              <a:t> Leo </a:t>
            </a:r>
            <a:r>
              <a:rPr lang="ca-ES" dirty="0" err="1"/>
              <a:t>Speidel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5752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 Título">
            <a:extLst>
              <a:ext uri="{FF2B5EF4-FFF2-40B4-BE49-F238E27FC236}">
                <a16:creationId xmlns:a16="http://schemas.microsoft.com/office/drawing/2014/main" id="{EB57BA78-6608-41BA-909E-51026C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Change how data are defined. Local Ancestry</a:t>
            </a:r>
            <a:endParaRPr lang="en-GB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1485685E-9F65-4E2F-92E5-A30CEFAFE3E2}"/>
              </a:ext>
            </a:extLst>
          </p:cNvPr>
          <p:cNvSpPr/>
          <p:nvPr/>
        </p:nvSpPr>
        <p:spPr>
          <a:xfrm>
            <a:off x="1113183" y="1838946"/>
            <a:ext cx="3866323" cy="337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2">
            <a:extLst>
              <a:ext uri="{FF2B5EF4-FFF2-40B4-BE49-F238E27FC236}">
                <a16:creationId xmlns:a16="http://schemas.microsoft.com/office/drawing/2014/main" id="{629705F6-51E4-4C8F-8A32-C97CAAF3D752}"/>
              </a:ext>
            </a:extLst>
          </p:cNvPr>
          <p:cNvSpPr/>
          <p:nvPr/>
        </p:nvSpPr>
        <p:spPr>
          <a:xfrm>
            <a:off x="1113183" y="2597977"/>
            <a:ext cx="3866323" cy="33772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2">
            <a:extLst>
              <a:ext uri="{FF2B5EF4-FFF2-40B4-BE49-F238E27FC236}">
                <a16:creationId xmlns:a16="http://schemas.microsoft.com/office/drawing/2014/main" id="{102A5B61-3083-4AD0-B562-1012B04F9647}"/>
              </a:ext>
            </a:extLst>
          </p:cNvPr>
          <p:cNvSpPr/>
          <p:nvPr/>
        </p:nvSpPr>
        <p:spPr>
          <a:xfrm>
            <a:off x="1113182" y="3429000"/>
            <a:ext cx="3866323" cy="3377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2">
            <a:extLst>
              <a:ext uri="{FF2B5EF4-FFF2-40B4-BE49-F238E27FC236}">
                <a16:creationId xmlns:a16="http://schemas.microsoft.com/office/drawing/2014/main" id="{22276495-9EF0-426A-98F9-0FBAC8FD05D0}"/>
              </a:ext>
            </a:extLst>
          </p:cNvPr>
          <p:cNvSpPr/>
          <p:nvPr/>
        </p:nvSpPr>
        <p:spPr>
          <a:xfrm>
            <a:off x="1108212" y="4260023"/>
            <a:ext cx="3866323" cy="33772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A6BC75E8-5586-4598-8C97-49A0344C008C}"/>
              </a:ext>
            </a:extLst>
          </p:cNvPr>
          <p:cNvSpPr/>
          <p:nvPr/>
        </p:nvSpPr>
        <p:spPr>
          <a:xfrm>
            <a:off x="1507429" y="1858153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54B8697F-3E41-4FB7-AE75-936F3DBBBFBF}"/>
              </a:ext>
            </a:extLst>
          </p:cNvPr>
          <p:cNvSpPr/>
          <p:nvPr/>
        </p:nvSpPr>
        <p:spPr>
          <a:xfrm>
            <a:off x="2090526" y="1845588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0175BF3C-91CA-472A-A611-3F41ED0111AD}"/>
              </a:ext>
            </a:extLst>
          </p:cNvPr>
          <p:cNvSpPr/>
          <p:nvPr/>
        </p:nvSpPr>
        <p:spPr>
          <a:xfrm>
            <a:off x="2673623" y="185815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62BA03A5-8FD4-4166-8DD5-2DC2CE25412C}"/>
              </a:ext>
            </a:extLst>
          </p:cNvPr>
          <p:cNvSpPr/>
          <p:nvPr/>
        </p:nvSpPr>
        <p:spPr>
          <a:xfrm>
            <a:off x="3256720" y="1845588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2C9F707C-AE34-485E-B457-A0F63FA866D0}"/>
              </a:ext>
            </a:extLst>
          </p:cNvPr>
          <p:cNvSpPr/>
          <p:nvPr/>
        </p:nvSpPr>
        <p:spPr>
          <a:xfrm>
            <a:off x="3839817" y="1871852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Elipse 53">
            <a:extLst>
              <a:ext uri="{FF2B5EF4-FFF2-40B4-BE49-F238E27FC236}">
                <a16:creationId xmlns:a16="http://schemas.microsoft.com/office/drawing/2014/main" id="{18345C48-AB10-4AE2-AD1A-2814F49AE84B}"/>
              </a:ext>
            </a:extLst>
          </p:cNvPr>
          <p:cNvSpPr/>
          <p:nvPr/>
        </p:nvSpPr>
        <p:spPr>
          <a:xfrm>
            <a:off x="4422914" y="1859287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8D300B57-B067-4140-A2B6-C0681E9B2FBA}"/>
              </a:ext>
            </a:extLst>
          </p:cNvPr>
          <p:cNvSpPr/>
          <p:nvPr/>
        </p:nvSpPr>
        <p:spPr>
          <a:xfrm>
            <a:off x="1507429" y="264787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4E7F9515-1192-4F8A-8E64-16A2AF5A088B}"/>
              </a:ext>
            </a:extLst>
          </p:cNvPr>
          <p:cNvSpPr/>
          <p:nvPr/>
        </p:nvSpPr>
        <p:spPr>
          <a:xfrm>
            <a:off x="2090526" y="263531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AB85EE31-AB99-413B-BEC5-6F236F3DD289}"/>
              </a:ext>
            </a:extLst>
          </p:cNvPr>
          <p:cNvSpPr/>
          <p:nvPr/>
        </p:nvSpPr>
        <p:spPr>
          <a:xfrm>
            <a:off x="2673623" y="264787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2333DBE7-9313-4DB5-9D36-930A55D6F5C0}"/>
              </a:ext>
            </a:extLst>
          </p:cNvPr>
          <p:cNvSpPr/>
          <p:nvPr/>
        </p:nvSpPr>
        <p:spPr>
          <a:xfrm>
            <a:off x="3256720" y="263531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A6C8FDEA-9280-491D-A227-87E33B24A735}"/>
              </a:ext>
            </a:extLst>
          </p:cNvPr>
          <p:cNvSpPr/>
          <p:nvPr/>
        </p:nvSpPr>
        <p:spPr>
          <a:xfrm>
            <a:off x="3839817" y="266157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Elipse 59">
            <a:extLst>
              <a:ext uri="{FF2B5EF4-FFF2-40B4-BE49-F238E27FC236}">
                <a16:creationId xmlns:a16="http://schemas.microsoft.com/office/drawing/2014/main" id="{4DBEE6FC-5E99-4228-8588-D3C427DC51BA}"/>
              </a:ext>
            </a:extLst>
          </p:cNvPr>
          <p:cNvSpPr/>
          <p:nvPr/>
        </p:nvSpPr>
        <p:spPr>
          <a:xfrm>
            <a:off x="4422914" y="264901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1E7C470A-3A9C-43CA-9CAD-1633A76AC634}"/>
              </a:ext>
            </a:extLst>
          </p:cNvPr>
          <p:cNvSpPr/>
          <p:nvPr/>
        </p:nvSpPr>
        <p:spPr>
          <a:xfrm>
            <a:off x="1500804" y="3456264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970CF526-D17B-4D25-A473-5F7AAA1674B5}"/>
              </a:ext>
            </a:extLst>
          </p:cNvPr>
          <p:cNvSpPr/>
          <p:nvPr/>
        </p:nvSpPr>
        <p:spPr>
          <a:xfrm>
            <a:off x="2083901" y="34436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Elipse 62">
            <a:extLst>
              <a:ext uri="{FF2B5EF4-FFF2-40B4-BE49-F238E27FC236}">
                <a16:creationId xmlns:a16="http://schemas.microsoft.com/office/drawing/2014/main" id="{6D01964D-68F6-43C8-867C-4203A08CD939}"/>
              </a:ext>
            </a:extLst>
          </p:cNvPr>
          <p:cNvSpPr/>
          <p:nvPr/>
        </p:nvSpPr>
        <p:spPr>
          <a:xfrm>
            <a:off x="2666998" y="345626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E5F47E19-590E-439F-BA71-3C6DEC2B6699}"/>
              </a:ext>
            </a:extLst>
          </p:cNvPr>
          <p:cNvSpPr/>
          <p:nvPr/>
        </p:nvSpPr>
        <p:spPr>
          <a:xfrm>
            <a:off x="3250095" y="34436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ipse 64">
            <a:extLst>
              <a:ext uri="{FF2B5EF4-FFF2-40B4-BE49-F238E27FC236}">
                <a16:creationId xmlns:a16="http://schemas.microsoft.com/office/drawing/2014/main" id="{EBE423E2-B1BE-4D50-B037-FA6DB01A2C42}"/>
              </a:ext>
            </a:extLst>
          </p:cNvPr>
          <p:cNvSpPr/>
          <p:nvPr/>
        </p:nvSpPr>
        <p:spPr>
          <a:xfrm>
            <a:off x="3833192" y="3469963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ipse 65">
            <a:extLst>
              <a:ext uri="{FF2B5EF4-FFF2-40B4-BE49-F238E27FC236}">
                <a16:creationId xmlns:a16="http://schemas.microsoft.com/office/drawing/2014/main" id="{F4CCF68F-4F5C-494B-9853-BEE692992018}"/>
              </a:ext>
            </a:extLst>
          </p:cNvPr>
          <p:cNvSpPr/>
          <p:nvPr/>
        </p:nvSpPr>
        <p:spPr>
          <a:xfrm>
            <a:off x="4416289" y="345739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0988BC8C-2480-4C78-A5C7-12F963AAFEAD}"/>
              </a:ext>
            </a:extLst>
          </p:cNvPr>
          <p:cNvSpPr/>
          <p:nvPr/>
        </p:nvSpPr>
        <p:spPr>
          <a:xfrm>
            <a:off x="1474301" y="43043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1C98A8A8-21A4-4A5E-86D2-919D87959B6F}"/>
              </a:ext>
            </a:extLst>
          </p:cNvPr>
          <p:cNvSpPr/>
          <p:nvPr/>
        </p:nvSpPr>
        <p:spPr>
          <a:xfrm>
            <a:off x="2057398" y="4291834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E0828868-DA05-46A2-9BC7-95EE687C77C3}"/>
              </a:ext>
            </a:extLst>
          </p:cNvPr>
          <p:cNvSpPr/>
          <p:nvPr/>
        </p:nvSpPr>
        <p:spPr>
          <a:xfrm>
            <a:off x="2640495" y="4304399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Elipse 69">
            <a:extLst>
              <a:ext uri="{FF2B5EF4-FFF2-40B4-BE49-F238E27FC236}">
                <a16:creationId xmlns:a16="http://schemas.microsoft.com/office/drawing/2014/main" id="{36C935BA-505A-49B7-8497-0C75FFC1FB50}"/>
              </a:ext>
            </a:extLst>
          </p:cNvPr>
          <p:cNvSpPr/>
          <p:nvPr/>
        </p:nvSpPr>
        <p:spPr>
          <a:xfrm>
            <a:off x="3223592" y="4291834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8FCCE5A9-4382-4EF3-B58F-CCBE1A06B9EA}"/>
              </a:ext>
            </a:extLst>
          </p:cNvPr>
          <p:cNvSpPr/>
          <p:nvPr/>
        </p:nvSpPr>
        <p:spPr>
          <a:xfrm>
            <a:off x="3806689" y="4318098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6AA467CA-FA26-4D4D-8136-45071AF3F44A}"/>
              </a:ext>
            </a:extLst>
          </p:cNvPr>
          <p:cNvSpPr/>
          <p:nvPr/>
        </p:nvSpPr>
        <p:spPr>
          <a:xfrm>
            <a:off x="4389786" y="4305533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2">
            <a:extLst>
              <a:ext uri="{FF2B5EF4-FFF2-40B4-BE49-F238E27FC236}">
                <a16:creationId xmlns:a16="http://schemas.microsoft.com/office/drawing/2014/main" id="{243F9FDC-7240-4C08-ABB9-E8F4FBB7019D}"/>
              </a:ext>
            </a:extLst>
          </p:cNvPr>
          <p:cNvSpPr/>
          <p:nvPr/>
        </p:nvSpPr>
        <p:spPr>
          <a:xfrm>
            <a:off x="6826525" y="3270179"/>
            <a:ext cx="3866323" cy="33772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4" name="Rectangle 2">
            <a:extLst>
              <a:ext uri="{FF2B5EF4-FFF2-40B4-BE49-F238E27FC236}">
                <a16:creationId xmlns:a16="http://schemas.microsoft.com/office/drawing/2014/main" id="{6FFF159A-0C52-4CF2-A197-C82DF89404B8}"/>
              </a:ext>
            </a:extLst>
          </p:cNvPr>
          <p:cNvSpPr/>
          <p:nvPr/>
        </p:nvSpPr>
        <p:spPr>
          <a:xfrm>
            <a:off x="7702823" y="3267524"/>
            <a:ext cx="1212574" cy="3377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5" name="Rectangle 2">
            <a:extLst>
              <a:ext uri="{FF2B5EF4-FFF2-40B4-BE49-F238E27FC236}">
                <a16:creationId xmlns:a16="http://schemas.microsoft.com/office/drawing/2014/main" id="{1A7F061F-ED90-46A8-B97A-598429E076F5}"/>
              </a:ext>
            </a:extLst>
          </p:cNvPr>
          <p:cNvSpPr/>
          <p:nvPr/>
        </p:nvSpPr>
        <p:spPr>
          <a:xfrm>
            <a:off x="6826525" y="3272805"/>
            <a:ext cx="876298" cy="3377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6" name="Elipse 75">
            <a:extLst>
              <a:ext uri="{FF2B5EF4-FFF2-40B4-BE49-F238E27FC236}">
                <a16:creationId xmlns:a16="http://schemas.microsoft.com/office/drawing/2014/main" id="{D459293F-7FB4-4CF3-968E-0AC90E21BE21}"/>
              </a:ext>
            </a:extLst>
          </p:cNvPr>
          <p:cNvSpPr/>
          <p:nvPr/>
        </p:nvSpPr>
        <p:spPr>
          <a:xfrm>
            <a:off x="7215807" y="3312356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Elipse 76">
            <a:extLst>
              <a:ext uri="{FF2B5EF4-FFF2-40B4-BE49-F238E27FC236}">
                <a16:creationId xmlns:a16="http://schemas.microsoft.com/office/drawing/2014/main" id="{AC1C6068-481B-4968-B991-8ABEF31FBB00}"/>
              </a:ext>
            </a:extLst>
          </p:cNvPr>
          <p:cNvSpPr/>
          <p:nvPr/>
        </p:nvSpPr>
        <p:spPr>
          <a:xfrm>
            <a:off x="7798904" y="3299791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Elipse 77">
            <a:extLst>
              <a:ext uri="{FF2B5EF4-FFF2-40B4-BE49-F238E27FC236}">
                <a16:creationId xmlns:a16="http://schemas.microsoft.com/office/drawing/2014/main" id="{3A6B5D75-D12C-4A6B-967C-71870B5B272E}"/>
              </a:ext>
            </a:extLst>
          </p:cNvPr>
          <p:cNvSpPr/>
          <p:nvPr/>
        </p:nvSpPr>
        <p:spPr>
          <a:xfrm>
            <a:off x="8382001" y="3312356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Elipse 78">
            <a:extLst>
              <a:ext uri="{FF2B5EF4-FFF2-40B4-BE49-F238E27FC236}">
                <a16:creationId xmlns:a16="http://schemas.microsoft.com/office/drawing/2014/main" id="{CD5F3FEA-1A62-478E-9F6F-D9E6DF3AD049}"/>
              </a:ext>
            </a:extLst>
          </p:cNvPr>
          <p:cNvSpPr/>
          <p:nvPr/>
        </p:nvSpPr>
        <p:spPr>
          <a:xfrm>
            <a:off x="8965098" y="3299791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Elipse 79">
            <a:extLst>
              <a:ext uri="{FF2B5EF4-FFF2-40B4-BE49-F238E27FC236}">
                <a16:creationId xmlns:a16="http://schemas.microsoft.com/office/drawing/2014/main" id="{6F32764F-441E-4894-BC76-B9FBEBA795E9}"/>
              </a:ext>
            </a:extLst>
          </p:cNvPr>
          <p:cNvSpPr/>
          <p:nvPr/>
        </p:nvSpPr>
        <p:spPr>
          <a:xfrm>
            <a:off x="9548195" y="3326055"/>
            <a:ext cx="278296" cy="27829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E1E99319-4B97-424D-8275-35D8824DDDEA}"/>
              </a:ext>
            </a:extLst>
          </p:cNvPr>
          <p:cNvSpPr/>
          <p:nvPr/>
        </p:nvSpPr>
        <p:spPr>
          <a:xfrm>
            <a:off x="10131292" y="3313490"/>
            <a:ext cx="278296" cy="2782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EEF6CA66-50EB-4ED7-969E-1255A54B642C}"/>
              </a:ext>
            </a:extLst>
          </p:cNvPr>
          <p:cNvSpPr/>
          <p:nvPr/>
        </p:nvSpPr>
        <p:spPr>
          <a:xfrm>
            <a:off x="6816587" y="3274428"/>
            <a:ext cx="3866323" cy="3377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6B7FB26D-541A-4C46-A063-1954E8A03CAB}"/>
              </a:ext>
            </a:extLst>
          </p:cNvPr>
          <p:cNvSpPr txBox="1"/>
          <p:nvPr/>
        </p:nvSpPr>
        <p:spPr>
          <a:xfrm>
            <a:off x="1492984" y="5076988"/>
            <a:ext cx="2943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Possible parental </a:t>
            </a:r>
            <a:r>
              <a:rPr lang="ca-ES" dirty="0" err="1"/>
              <a:t>populations</a:t>
            </a:r>
            <a:endParaRPr lang="en-US" dirty="0"/>
          </a:p>
        </p:txBody>
      </p:sp>
      <p:sp>
        <p:nvSpPr>
          <p:cNvPr id="84" name="CuadroTexto 83">
            <a:extLst>
              <a:ext uri="{FF2B5EF4-FFF2-40B4-BE49-F238E27FC236}">
                <a16:creationId xmlns:a16="http://schemas.microsoft.com/office/drawing/2014/main" id="{29B086BE-73CE-4326-B3A7-6025E1E49C4A}"/>
              </a:ext>
            </a:extLst>
          </p:cNvPr>
          <p:cNvSpPr txBox="1"/>
          <p:nvPr/>
        </p:nvSpPr>
        <p:spPr>
          <a:xfrm>
            <a:off x="1371600" y="1364853"/>
            <a:ext cx="3459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SNP1 ...                                       </a:t>
            </a:r>
            <a:r>
              <a:rPr lang="ca-ES" dirty="0" err="1"/>
              <a:t>SNPn</a:t>
            </a:r>
            <a:endParaRPr lang="en-US" dirty="0"/>
          </a:p>
        </p:txBody>
      </p: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DAB4BBE3-70D4-4A64-88BD-98BDDB126A91}"/>
              </a:ext>
            </a:extLst>
          </p:cNvPr>
          <p:cNvCxnSpPr>
            <a:cxnSpLocks/>
          </p:cNvCxnSpPr>
          <p:nvPr/>
        </p:nvCxnSpPr>
        <p:spPr>
          <a:xfrm>
            <a:off x="5078896" y="1997765"/>
            <a:ext cx="1530626" cy="9379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de flecha 85">
            <a:extLst>
              <a:ext uri="{FF2B5EF4-FFF2-40B4-BE49-F238E27FC236}">
                <a16:creationId xmlns:a16="http://schemas.microsoft.com/office/drawing/2014/main" id="{97D52AA1-A1A1-4E60-B15B-75D267F0C81A}"/>
              </a:ext>
            </a:extLst>
          </p:cNvPr>
          <p:cNvCxnSpPr>
            <a:cxnSpLocks/>
          </p:cNvCxnSpPr>
          <p:nvPr/>
        </p:nvCxnSpPr>
        <p:spPr>
          <a:xfrm>
            <a:off x="5078896" y="2782957"/>
            <a:ext cx="1451113" cy="38762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0A7D727A-1235-4910-A5B5-79C43F607888}"/>
              </a:ext>
            </a:extLst>
          </p:cNvPr>
          <p:cNvCxnSpPr>
            <a:cxnSpLocks/>
          </p:cNvCxnSpPr>
          <p:nvPr/>
        </p:nvCxnSpPr>
        <p:spPr>
          <a:xfrm flipV="1">
            <a:off x="5078896" y="3443699"/>
            <a:ext cx="1451113" cy="11451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de flecha 87">
            <a:extLst>
              <a:ext uri="{FF2B5EF4-FFF2-40B4-BE49-F238E27FC236}">
                <a16:creationId xmlns:a16="http://schemas.microsoft.com/office/drawing/2014/main" id="{013D3771-7F86-4365-9F00-0FA506FDE472}"/>
              </a:ext>
            </a:extLst>
          </p:cNvPr>
          <p:cNvCxnSpPr>
            <a:cxnSpLocks/>
          </p:cNvCxnSpPr>
          <p:nvPr/>
        </p:nvCxnSpPr>
        <p:spPr>
          <a:xfrm flipV="1">
            <a:off x="5078896" y="3766723"/>
            <a:ext cx="1530626" cy="69594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859A310E-8F21-4315-AE07-F7749D6BB45E}"/>
              </a:ext>
            </a:extLst>
          </p:cNvPr>
          <p:cNvSpPr txBox="1"/>
          <p:nvPr/>
        </p:nvSpPr>
        <p:spPr>
          <a:xfrm>
            <a:off x="8278625" y="1863882"/>
            <a:ext cx="942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Painting</a:t>
            </a:r>
            <a:endParaRPr lang="en-US" dirty="0"/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E0A0C0E2-8F20-4146-9A6E-D567597A05A5}"/>
              </a:ext>
            </a:extLst>
          </p:cNvPr>
          <p:cNvSpPr txBox="1"/>
          <p:nvPr/>
        </p:nvSpPr>
        <p:spPr>
          <a:xfrm>
            <a:off x="8694952" y="6314949"/>
            <a:ext cx="342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Inspired</a:t>
            </a:r>
            <a:r>
              <a:rPr lang="ca-ES" dirty="0"/>
              <a:t> </a:t>
            </a:r>
            <a:r>
              <a:rPr lang="ca-ES" dirty="0" err="1"/>
              <a:t>by</a:t>
            </a:r>
            <a:r>
              <a:rPr lang="ca-ES" dirty="0"/>
              <a:t> </a:t>
            </a:r>
            <a:r>
              <a:rPr lang="ca-ES" dirty="0" err="1"/>
              <a:t>slides</a:t>
            </a:r>
            <a:r>
              <a:rPr lang="ca-ES" dirty="0"/>
              <a:t> </a:t>
            </a:r>
            <a:r>
              <a:rPr lang="ca-ES" dirty="0" err="1"/>
              <a:t>from</a:t>
            </a:r>
            <a:r>
              <a:rPr lang="ca-ES" dirty="0"/>
              <a:t> Leo </a:t>
            </a:r>
            <a:r>
              <a:rPr lang="ca-ES" dirty="0" err="1"/>
              <a:t>Speidel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0927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51160-1024-4983-A602-1489FEE4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. </a:t>
            </a:r>
            <a:r>
              <a:rPr lang="ca-ES" dirty="0" err="1"/>
              <a:t>Estimated</a:t>
            </a:r>
            <a:r>
              <a:rPr lang="ca-ES" dirty="0"/>
              <a:t> </a:t>
            </a:r>
            <a:r>
              <a:rPr lang="ca-ES" dirty="0" err="1"/>
              <a:t>with</a:t>
            </a:r>
            <a:r>
              <a:rPr lang="ca-ES" dirty="0"/>
              <a:t> Machine </a:t>
            </a:r>
            <a:r>
              <a:rPr lang="ca-ES" dirty="0" err="1"/>
              <a:t>Learning</a:t>
            </a:r>
            <a:r>
              <a:rPr lang="ca-ES" dirty="0"/>
              <a:t> </a:t>
            </a:r>
            <a:r>
              <a:rPr lang="ca-ES" dirty="0" err="1"/>
              <a:t>methods</a:t>
            </a: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D31-2E19-4846-BD64-360E55D8781F}"/>
              </a:ext>
            </a:extLst>
          </p:cNvPr>
          <p:cNvSpPr/>
          <p:nvPr/>
        </p:nvSpPr>
        <p:spPr>
          <a:xfrm>
            <a:off x="1560445" y="2494722"/>
            <a:ext cx="9144000" cy="257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497237D-640F-448B-A859-3D863A39F2E0}"/>
              </a:ext>
            </a:extLst>
          </p:cNvPr>
          <p:cNvGrpSpPr/>
          <p:nvPr/>
        </p:nvGrpSpPr>
        <p:grpSpPr>
          <a:xfrm>
            <a:off x="1702903" y="2570207"/>
            <a:ext cx="1335162" cy="127321"/>
            <a:chOff x="1507429" y="1845588"/>
            <a:chExt cx="3193781" cy="30456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64E23C-49D7-4CC1-A762-F8325FCCDB36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67C2E15-9D36-4F6A-83F4-4485A3DB4F0A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D3F26EBA-4BFA-46D5-BF8D-B85100057EE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CCEB7A6-0B46-44DB-8D56-EF5BBEE12DA7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69F2F0A3-CE48-4493-AE7E-F88B6603B78C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1E3E92EB-FD96-4F48-B5F0-F4370973E42D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9F02884-892F-4A91-AF1E-AF05195CE76C}"/>
              </a:ext>
            </a:extLst>
          </p:cNvPr>
          <p:cNvSpPr txBox="1"/>
          <p:nvPr/>
        </p:nvSpPr>
        <p:spPr>
          <a:xfrm>
            <a:off x="10775545" y="2272799"/>
            <a:ext cx="1822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 err="1"/>
              <a:t>Haplotypes</a:t>
            </a:r>
            <a:r>
              <a:rPr lang="ca-ES" dirty="0"/>
              <a:t> </a:t>
            </a:r>
            <a:r>
              <a:rPr lang="ca-ES" dirty="0" err="1"/>
              <a:t>ancestry</a:t>
            </a:r>
            <a:r>
              <a:rPr lang="ca-ES" dirty="0"/>
              <a:t> blue</a:t>
            </a:r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AD25B5F-3C75-484A-BF9D-60103DD2851D}"/>
              </a:ext>
            </a:extLst>
          </p:cNvPr>
          <p:cNvSpPr/>
          <p:nvPr/>
        </p:nvSpPr>
        <p:spPr>
          <a:xfrm>
            <a:off x="3128263" y="1784198"/>
            <a:ext cx="4623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a-ES" dirty="0" err="1"/>
              <a:t>RFMix</a:t>
            </a:r>
            <a:r>
              <a:rPr lang="ca-ES" dirty="0"/>
              <a:t>: </a:t>
            </a:r>
            <a:r>
              <a:rPr lang="ca-ES" dirty="0" err="1"/>
              <a:t>Random</a:t>
            </a:r>
            <a:r>
              <a:rPr lang="ca-ES" dirty="0"/>
              <a:t> Forest + </a:t>
            </a:r>
            <a:r>
              <a:rPr lang="ca-ES" dirty="0" err="1"/>
              <a:t>Hidden</a:t>
            </a:r>
            <a:r>
              <a:rPr lang="ca-ES" dirty="0"/>
              <a:t> </a:t>
            </a:r>
            <a:r>
              <a:rPr lang="ca-ES" dirty="0" err="1"/>
              <a:t>Markov</a:t>
            </a:r>
            <a:r>
              <a:rPr lang="ca-ES" dirty="0"/>
              <a:t> Model</a:t>
            </a:r>
            <a:endParaRPr lang="en-U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D58BEA8-EFF2-463B-9EEE-7BA088287EC2}"/>
              </a:ext>
            </a:extLst>
          </p:cNvPr>
          <p:cNvSpPr/>
          <p:nvPr/>
        </p:nvSpPr>
        <p:spPr>
          <a:xfrm>
            <a:off x="1553821" y="3044685"/>
            <a:ext cx="9144000" cy="257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CF01D04-0945-4635-9EC4-13346B048374}"/>
              </a:ext>
            </a:extLst>
          </p:cNvPr>
          <p:cNvSpPr/>
          <p:nvPr/>
        </p:nvSpPr>
        <p:spPr>
          <a:xfrm>
            <a:off x="1557135" y="4568690"/>
            <a:ext cx="9144000" cy="25738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35C22DAB-1659-4E0E-AF8F-B1A97AA47C3C}"/>
              </a:ext>
            </a:extLst>
          </p:cNvPr>
          <p:cNvGrpSpPr/>
          <p:nvPr/>
        </p:nvGrpSpPr>
        <p:grpSpPr>
          <a:xfrm>
            <a:off x="1706219" y="3100293"/>
            <a:ext cx="1335162" cy="127321"/>
            <a:chOff x="1507429" y="1845588"/>
            <a:chExt cx="3193781" cy="30456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F74041AD-1DFC-4F4F-83BE-2F7E883927A5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7D29BA96-1916-4672-B6B5-9451C9D627D5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35580C3C-D9C0-4C24-B8A2-760FA109F276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77B4156-9310-4711-A208-6291E8E25EB6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49FCAEC8-6C83-457E-8C37-E97CC3740DEE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9DA312D9-684B-43E0-9A21-80FD6F2D3D6A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231C44E-2AB1-45A8-B6DA-090DED692166}"/>
              </a:ext>
            </a:extLst>
          </p:cNvPr>
          <p:cNvGrpSpPr/>
          <p:nvPr/>
        </p:nvGrpSpPr>
        <p:grpSpPr>
          <a:xfrm>
            <a:off x="1699594" y="4634232"/>
            <a:ext cx="1335162" cy="127321"/>
            <a:chOff x="1507429" y="1845588"/>
            <a:chExt cx="3193781" cy="30456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53CA9D4F-DB4D-4AB2-BD3F-15EE93C95DDE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D9FE64B9-E583-4464-A667-B44F38C761B1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6F2B3640-6FF2-4C8C-99C2-1A47E3103B2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CDDE9800-F634-4E76-BBEF-B7D818B26C31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599CF816-1315-4323-A37E-1135AE00F946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CDD23A59-39FC-41C5-B846-2795819573D3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AB65489-06EC-401B-9ED7-15A22214733E}"/>
              </a:ext>
            </a:extLst>
          </p:cNvPr>
          <p:cNvSpPr txBox="1"/>
          <p:nvPr/>
        </p:nvSpPr>
        <p:spPr>
          <a:xfrm>
            <a:off x="185977" y="5068956"/>
            <a:ext cx="1822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RF model </a:t>
            </a:r>
            <a:r>
              <a:rPr lang="ca-ES" dirty="0" err="1"/>
              <a:t>combining</a:t>
            </a:r>
            <a:r>
              <a:rPr lang="ca-ES" dirty="0"/>
              <a:t>  </a:t>
            </a:r>
            <a:r>
              <a:rPr lang="ca-ES" dirty="0" err="1"/>
              <a:t>multiple</a:t>
            </a:r>
            <a:r>
              <a:rPr lang="ca-ES" dirty="0"/>
              <a:t> </a:t>
            </a:r>
            <a:r>
              <a:rPr lang="ca-ES" dirty="0" err="1"/>
              <a:t>binary</a:t>
            </a:r>
            <a:r>
              <a:rPr lang="ca-ES" dirty="0"/>
              <a:t> </a:t>
            </a:r>
            <a:r>
              <a:rPr lang="ca-ES" dirty="0" err="1"/>
              <a:t>decission</a:t>
            </a:r>
            <a:r>
              <a:rPr lang="ca-ES" dirty="0"/>
              <a:t> </a:t>
            </a:r>
            <a:r>
              <a:rPr lang="ca-ES" dirty="0" err="1"/>
              <a:t>trees</a:t>
            </a:r>
            <a:r>
              <a:rPr lang="ca-ES" dirty="0"/>
              <a:t> for </a:t>
            </a:r>
            <a:r>
              <a:rPr lang="ca-ES" dirty="0" err="1"/>
              <a:t>predicting</a:t>
            </a:r>
            <a:r>
              <a:rPr lang="ca-ES" dirty="0"/>
              <a:t> </a:t>
            </a:r>
            <a:r>
              <a:rPr lang="ca-ES" dirty="0" err="1"/>
              <a:t>ancestry</a:t>
            </a:r>
            <a:endParaRPr lang="en-US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8532809B-E024-432A-84BC-2DCDDF043EF7}"/>
              </a:ext>
            </a:extLst>
          </p:cNvPr>
          <p:cNvSpPr txBox="1"/>
          <p:nvPr/>
        </p:nvSpPr>
        <p:spPr>
          <a:xfrm>
            <a:off x="1515186" y="3018154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E7E2D2F3-553C-45F0-AE0F-60C373A4906A}"/>
              </a:ext>
            </a:extLst>
          </p:cNvPr>
          <p:cNvGrpSpPr/>
          <p:nvPr/>
        </p:nvGrpSpPr>
        <p:grpSpPr>
          <a:xfrm>
            <a:off x="1560446" y="1797399"/>
            <a:ext cx="1669771" cy="4861819"/>
            <a:chOff x="1560446" y="1797399"/>
            <a:chExt cx="1669771" cy="4861819"/>
          </a:xfrm>
        </p:grpSpPr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A1152258-6F13-407A-9515-43DCB9526362}"/>
                </a:ext>
              </a:extLst>
            </p:cNvPr>
            <p:cNvGrpSpPr/>
            <p:nvPr/>
          </p:nvGrpSpPr>
          <p:grpSpPr>
            <a:xfrm>
              <a:off x="1560446" y="1797399"/>
              <a:ext cx="1620078" cy="3162227"/>
              <a:chOff x="1560446" y="1797399"/>
              <a:chExt cx="1620078" cy="3162227"/>
            </a:xfrm>
          </p:grpSpPr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3C6AB760-F44F-4975-8E80-B907CFB62743}"/>
                  </a:ext>
                </a:extLst>
              </p:cNvPr>
              <p:cNvSpPr txBox="1"/>
              <p:nvPr/>
            </p:nvSpPr>
            <p:spPr>
              <a:xfrm>
                <a:off x="1904299" y="1797399"/>
                <a:ext cx="9323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ca-ES" dirty="0" err="1"/>
                  <a:t>window</a:t>
                </a:r>
                <a:endParaRPr lang="en-US" dirty="0"/>
              </a:p>
            </p:txBody>
          </p:sp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2954E19-CC8D-4193-A18E-02C93B9BDDE2}"/>
                  </a:ext>
                </a:extLst>
              </p:cNvPr>
              <p:cNvSpPr/>
              <p:nvPr/>
            </p:nvSpPr>
            <p:spPr>
              <a:xfrm>
                <a:off x="1560446" y="2276061"/>
                <a:ext cx="1620078" cy="2683565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8" name="Imagen 37">
              <a:extLst>
                <a:ext uri="{FF2B5EF4-FFF2-40B4-BE49-F238E27FC236}">
                  <a16:creationId xmlns:a16="http://schemas.microsoft.com/office/drawing/2014/main" id="{3905DD69-8A9E-47E5-B102-473EE0A20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9530" y="5138531"/>
              <a:ext cx="1520687" cy="15206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863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51160-1024-4983-A602-1489FEE4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. </a:t>
            </a:r>
            <a:r>
              <a:rPr lang="ca-ES" dirty="0" err="1"/>
              <a:t>Estimated</a:t>
            </a:r>
            <a:r>
              <a:rPr lang="ca-ES" dirty="0"/>
              <a:t> </a:t>
            </a:r>
            <a:r>
              <a:rPr lang="ca-ES" dirty="0" err="1"/>
              <a:t>with</a:t>
            </a:r>
            <a:r>
              <a:rPr lang="ca-ES" dirty="0"/>
              <a:t> Machine </a:t>
            </a:r>
            <a:r>
              <a:rPr lang="ca-ES" dirty="0" err="1"/>
              <a:t>Learning</a:t>
            </a:r>
            <a:r>
              <a:rPr lang="ca-ES" dirty="0"/>
              <a:t> </a:t>
            </a:r>
            <a:r>
              <a:rPr lang="ca-ES" dirty="0" err="1"/>
              <a:t>methods</a:t>
            </a: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D31-2E19-4846-BD64-360E55D8781F}"/>
              </a:ext>
            </a:extLst>
          </p:cNvPr>
          <p:cNvSpPr/>
          <p:nvPr/>
        </p:nvSpPr>
        <p:spPr>
          <a:xfrm>
            <a:off x="1560445" y="2494722"/>
            <a:ext cx="9144000" cy="257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6AB760-F44F-4975-8E80-B907CFB62743}"/>
              </a:ext>
            </a:extLst>
          </p:cNvPr>
          <p:cNvSpPr txBox="1"/>
          <p:nvPr/>
        </p:nvSpPr>
        <p:spPr>
          <a:xfrm>
            <a:off x="1904299" y="1797399"/>
            <a:ext cx="932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window</a:t>
            </a:r>
            <a:endParaRPr lang="en-US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497237D-640F-448B-A859-3D863A39F2E0}"/>
              </a:ext>
            </a:extLst>
          </p:cNvPr>
          <p:cNvGrpSpPr/>
          <p:nvPr/>
        </p:nvGrpSpPr>
        <p:grpSpPr>
          <a:xfrm>
            <a:off x="1702903" y="2570207"/>
            <a:ext cx="1335162" cy="127321"/>
            <a:chOff x="1507429" y="1845588"/>
            <a:chExt cx="3193781" cy="30456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64E23C-49D7-4CC1-A762-F8325FCCDB36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67C2E15-9D36-4F6A-83F4-4485A3DB4F0A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D3F26EBA-4BFA-46D5-BF8D-B85100057EE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CCEB7A6-0B46-44DB-8D56-EF5BBEE12DA7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69F2F0A3-CE48-4493-AE7E-F88B6603B78C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1E3E92EB-FD96-4F48-B5F0-F4370973E42D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9F02884-892F-4A91-AF1E-AF05195CE76C}"/>
              </a:ext>
            </a:extLst>
          </p:cNvPr>
          <p:cNvSpPr txBox="1"/>
          <p:nvPr/>
        </p:nvSpPr>
        <p:spPr>
          <a:xfrm>
            <a:off x="10775545" y="2272799"/>
            <a:ext cx="1822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 err="1"/>
              <a:t>Haplotypes</a:t>
            </a:r>
            <a:r>
              <a:rPr lang="ca-ES" dirty="0"/>
              <a:t> </a:t>
            </a:r>
            <a:r>
              <a:rPr lang="ca-ES" dirty="0" err="1"/>
              <a:t>ancestry</a:t>
            </a:r>
            <a:r>
              <a:rPr lang="ca-ES" dirty="0"/>
              <a:t> blue</a:t>
            </a:r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AD25B5F-3C75-484A-BF9D-60103DD2851D}"/>
              </a:ext>
            </a:extLst>
          </p:cNvPr>
          <p:cNvSpPr/>
          <p:nvPr/>
        </p:nvSpPr>
        <p:spPr>
          <a:xfrm>
            <a:off x="3128263" y="1784198"/>
            <a:ext cx="4623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a-ES" dirty="0" err="1"/>
              <a:t>RFMix</a:t>
            </a:r>
            <a:r>
              <a:rPr lang="ca-ES" dirty="0"/>
              <a:t>: </a:t>
            </a:r>
            <a:r>
              <a:rPr lang="ca-ES" dirty="0" err="1"/>
              <a:t>Random</a:t>
            </a:r>
            <a:r>
              <a:rPr lang="ca-ES" dirty="0"/>
              <a:t> Forest + </a:t>
            </a:r>
            <a:r>
              <a:rPr lang="ca-ES" dirty="0" err="1"/>
              <a:t>Hidden</a:t>
            </a:r>
            <a:r>
              <a:rPr lang="ca-ES" dirty="0"/>
              <a:t> </a:t>
            </a:r>
            <a:r>
              <a:rPr lang="ca-ES" dirty="0" err="1"/>
              <a:t>Markov</a:t>
            </a:r>
            <a:r>
              <a:rPr lang="ca-ES" dirty="0"/>
              <a:t> Model</a:t>
            </a:r>
            <a:endParaRPr lang="en-U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D58BEA8-EFF2-463B-9EEE-7BA088287EC2}"/>
              </a:ext>
            </a:extLst>
          </p:cNvPr>
          <p:cNvSpPr/>
          <p:nvPr/>
        </p:nvSpPr>
        <p:spPr>
          <a:xfrm>
            <a:off x="1553821" y="3044685"/>
            <a:ext cx="9144000" cy="257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CF01D04-0945-4635-9EC4-13346B048374}"/>
              </a:ext>
            </a:extLst>
          </p:cNvPr>
          <p:cNvSpPr/>
          <p:nvPr/>
        </p:nvSpPr>
        <p:spPr>
          <a:xfrm>
            <a:off x="1557135" y="4568690"/>
            <a:ext cx="9144000" cy="25738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35C22DAB-1659-4E0E-AF8F-B1A97AA47C3C}"/>
              </a:ext>
            </a:extLst>
          </p:cNvPr>
          <p:cNvGrpSpPr/>
          <p:nvPr/>
        </p:nvGrpSpPr>
        <p:grpSpPr>
          <a:xfrm>
            <a:off x="1706219" y="3100293"/>
            <a:ext cx="1335162" cy="127321"/>
            <a:chOff x="1507429" y="1845588"/>
            <a:chExt cx="3193781" cy="30456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F74041AD-1DFC-4F4F-83BE-2F7E883927A5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7D29BA96-1916-4672-B6B5-9451C9D627D5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35580C3C-D9C0-4C24-B8A2-760FA109F276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77B4156-9310-4711-A208-6291E8E25EB6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49FCAEC8-6C83-457E-8C37-E97CC3740DEE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9DA312D9-684B-43E0-9A21-80FD6F2D3D6A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231C44E-2AB1-45A8-B6DA-090DED692166}"/>
              </a:ext>
            </a:extLst>
          </p:cNvPr>
          <p:cNvGrpSpPr/>
          <p:nvPr/>
        </p:nvGrpSpPr>
        <p:grpSpPr>
          <a:xfrm>
            <a:off x="1699594" y="4634232"/>
            <a:ext cx="1335162" cy="127321"/>
            <a:chOff x="1507429" y="1845588"/>
            <a:chExt cx="3193781" cy="30456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53CA9D4F-DB4D-4AB2-BD3F-15EE93C95DDE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D9FE64B9-E583-4464-A667-B44F38C761B1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6F2B3640-6FF2-4C8C-99C2-1A47E3103B2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CDDE9800-F634-4E76-BBEF-B7D818B26C31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599CF816-1315-4323-A37E-1135AE00F946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CDD23A59-39FC-41C5-B846-2795819573D3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32954E19-CC8D-4193-A18E-02C93B9BDDE2}"/>
              </a:ext>
            </a:extLst>
          </p:cNvPr>
          <p:cNvSpPr/>
          <p:nvPr/>
        </p:nvSpPr>
        <p:spPr>
          <a:xfrm>
            <a:off x="3170583" y="2276061"/>
            <a:ext cx="1620078" cy="268356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EF4B9565-61B2-4D5C-806E-F603318A8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5138531"/>
            <a:ext cx="1520687" cy="1520687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9AB65489-06EC-401B-9ED7-15A22214733E}"/>
              </a:ext>
            </a:extLst>
          </p:cNvPr>
          <p:cNvSpPr txBox="1"/>
          <p:nvPr/>
        </p:nvSpPr>
        <p:spPr>
          <a:xfrm>
            <a:off x="185977" y="5068956"/>
            <a:ext cx="1822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RF model </a:t>
            </a:r>
            <a:r>
              <a:rPr lang="ca-ES" dirty="0" err="1"/>
              <a:t>combining</a:t>
            </a:r>
            <a:r>
              <a:rPr lang="ca-ES" dirty="0"/>
              <a:t>  múltiple </a:t>
            </a:r>
            <a:r>
              <a:rPr lang="ca-ES" dirty="0" err="1"/>
              <a:t>binary</a:t>
            </a:r>
            <a:r>
              <a:rPr lang="ca-ES" dirty="0"/>
              <a:t> </a:t>
            </a:r>
            <a:r>
              <a:rPr lang="ca-ES" dirty="0" err="1"/>
              <a:t>trees</a:t>
            </a:r>
            <a:r>
              <a:rPr lang="ca-ES" dirty="0"/>
              <a:t> for </a:t>
            </a:r>
            <a:r>
              <a:rPr lang="ca-ES" dirty="0" err="1"/>
              <a:t>predicting</a:t>
            </a:r>
            <a:r>
              <a:rPr lang="ca-ES" dirty="0"/>
              <a:t> </a:t>
            </a:r>
            <a:r>
              <a:rPr lang="ca-ES" dirty="0" err="1"/>
              <a:t>ancestry</a:t>
            </a:r>
            <a:endParaRPr lang="en-US" dirty="0"/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6B0012F8-4F5B-4E19-AC1B-2FCE93451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530" y="5138531"/>
            <a:ext cx="1520687" cy="1520687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279300DD-D2DC-42F5-AB7F-290C37E40013}"/>
              </a:ext>
            </a:extLst>
          </p:cNvPr>
          <p:cNvSpPr txBox="1"/>
          <p:nvPr/>
        </p:nvSpPr>
        <p:spPr>
          <a:xfrm>
            <a:off x="1515186" y="3018154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8507226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51160-1024-4983-A602-1489FEE4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. </a:t>
            </a:r>
            <a:r>
              <a:rPr lang="ca-ES" dirty="0" err="1"/>
              <a:t>Estimated</a:t>
            </a:r>
            <a:r>
              <a:rPr lang="ca-ES" dirty="0"/>
              <a:t> </a:t>
            </a:r>
            <a:r>
              <a:rPr lang="ca-ES" dirty="0" err="1"/>
              <a:t>with</a:t>
            </a:r>
            <a:r>
              <a:rPr lang="ca-ES" dirty="0"/>
              <a:t> Machine </a:t>
            </a:r>
            <a:r>
              <a:rPr lang="ca-ES" dirty="0" err="1"/>
              <a:t>Learning</a:t>
            </a:r>
            <a:r>
              <a:rPr lang="ca-ES" dirty="0"/>
              <a:t> </a:t>
            </a:r>
            <a:r>
              <a:rPr lang="ca-ES" dirty="0" err="1"/>
              <a:t>methods</a:t>
            </a: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D31-2E19-4846-BD64-360E55D8781F}"/>
              </a:ext>
            </a:extLst>
          </p:cNvPr>
          <p:cNvSpPr/>
          <p:nvPr/>
        </p:nvSpPr>
        <p:spPr>
          <a:xfrm>
            <a:off x="1560445" y="2494722"/>
            <a:ext cx="9144000" cy="257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6AB760-F44F-4975-8E80-B907CFB62743}"/>
              </a:ext>
            </a:extLst>
          </p:cNvPr>
          <p:cNvSpPr txBox="1"/>
          <p:nvPr/>
        </p:nvSpPr>
        <p:spPr>
          <a:xfrm>
            <a:off x="1904299" y="1797399"/>
            <a:ext cx="932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window</a:t>
            </a:r>
            <a:endParaRPr lang="en-US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497237D-640F-448B-A859-3D863A39F2E0}"/>
              </a:ext>
            </a:extLst>
          </p:cNvPr>
          <p:cNvGrpSpPr/>
          <p:nvPr/>
        </p:nvGrpSpPr>
        <p:grpSpPr>
          <a:xfrm>
            <a:off x="1702903" y="2570207"/>
            <a:ext cx="1335162" cy="127321"/>
            <a:chOff x="1507429" y="1845588"/>
            <a:chExt cx="3193781" cy="30456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64E23C-49D7-4CC1-A762-F8325FCCDB36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67C2E15-9D36-4F6A-83F4-4485A3DB4F0A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D3F26EBA-4BFA-46D5-BF8D-B85100057EE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CCEB7A6-0B46-44DB-8D56-EF5BBEE12DA7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69F2F0A3-CE48-4493-AE7E-F88B6603B78C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1E3E92EB-FD96-4F48-B5F0-F4370973E42D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9F02884-892F-4A91-AF1E-AF05195CE76C}"/>
              </a:ext>
            </a:extLst>
          </p:cNvPr>
          <p:cNvSpPr txBox="1"/>
          <p:nvPr/>
        </p:nvSpPr>
        <p:spPr>
          <a:xfrm>
            <a:off x="10775545" y="2272799"/>
            <a:ext cx="1822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 err="1"/>
              <a:t>Haplotypes</a:t>
            </a:r>
            <a:r>
              <a:rPr lang="ca-ES" dirty="0"/>
              <a:t> </a:t>
            </a:r>
            <a:r>
              <a:rPr lang="ca-ES" dirty="0" err="1"/>
              <a:t>ancestry</a:t>
            </a:r>
            <a:r>
              <a:rPr lang="ca-ES" dirty="0"/>
              <a:t> blue</a:t>
            </a:r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AD25B5F-3C75-484A-BF9D-60103DD2851D}"/>
              </a:ext>
            </a:extLst>
          </p:cNvPr>
          <p:cNvSpPr/>
          <p:nvPr/>
        </p:nvSpPr>
        <p:spPr>
          <a:xfrm>
            <a:off x="3128263" y="1784198"/>
            <a:ext cx="4623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a-ES" dirty="0" err="1"/>
              <a:t>RFMix</a:t>
            </a:r>
            <a:r>
              <a:rPr lang="ca-ES" dirty="0"/>
              <a:t>: </a:t>
            </a:r>
            <a:r>
              <a:rPr lang="ca-ES" dirty="0" err="1"/>
              <a:t>Random</a:t>
            </a:r>
            <a:r>
              <a:rPr lang="ca-ES" dirty="0"/>
              <a:t> Forest + </a:t>
            </a:r>
            <a:r>
              <a:rPr lang="ca-ES" dirty="0" err="1"/>
              <a:t>Hidden</a:t>
            </a:r>
            <a:r>
              <a:rPr lang="ca-ES" dirty="0"/>
              <a:t> </a:t>
            </a:r>
            <a:r>
              <a:rPr lang="ca-ES" dirty="0" err="1"/>
              <a:t>Markov</a:t>
            </a:r>
            <a:r>
              <a:rPr lang="ca-ES" dirty="0"/>
              <a:t> Model</a:t>
            </a:r>
            <a:endParaRPr lang="en-U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D58BEA8-EFF2-463B-9EEE-7BA088287EC2}"/>
              </a:ext>
            </a:extLst>
          </p:cNvPr>
          <p:cNvSpPr/>
          <p:nvPr/>
        </p:nvSpPr>
        <p:spPr>
          <a:xfrm>
            <a:off x="1553821" y="3044685"/>
            <a:ext cx="9144000" cy="257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CF01D04-0945-4635-9EC4-13346B048374}"/>
              </a:ext>
            </a:extLst>
          </p:cNvPr>
          <p:cNvSpPr/>
          <p:nvPr/>
        </p:nvSpPr>
        <p:spPr>
          <a:xfrm>
            <a:off x="1557135" y="4568690"/>
            <a:ext cx="9144000" cy="25738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35C22DAB-1659-4E0E-AF8F-B1A97AA47C3C}"/>
              </a:ext>
            </a:extLst>
          </p:cNvPr>
          <p:cNvGrpSpPr/>
          <p:nvPr/>
        </p:nvGrpSpPr>
        <p:grpSpPr>
          <a:xfrm>
            <a:off x="1706219" y="3100293"/>
            <a:ext cx="1335162" cy="127321"/>
            <a:chOff x="1507429" y="1845588"/>
            <a:chExt cx="3193781" cy="30456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F74041AD-1DFC-4F4F-83BE-2F7E883927A5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7D29BA96-1916-4672-B6B5-9451C9D627D5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35580C3C-D9C0-4C24-B8A2-760FA109F276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77B4156-9310-4711-A208-6291E8E25EB6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49FCAEC8-6C83-457E-8C37-E97CC3740DEE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9DA312D9-684B-43E0-9A21-80FD6F2D3D6A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231C44E-2AB1-45A8-B6DA-090DED692166}"/>
              </a:ext>
            </a:extLst>
          </p:cNvPr>
          <p:cNvGrpSpPr/>
          <p:nvPr/>
        </p:nvGrpSpPr>
        <p:grpSpPr>
          <a:xfrm>
            <a:off x="1699594" y="4634232"/>
            <a:ext cx="1335162" cy="127321"/>
            <a:chOff x="1507429" y="1845588"/>
            <a:chExt cx="3193781" cy="30456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53CA9D4F-DB4D-4AB2-BD3F-15EE93C95DDE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D9FE64B9-E583-4464-A667-B44F38C761B1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6F2B3640-6FF2-4C8C-99C2-1A47E3103B2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CDDE9800-F634-4E76-BBEF-B7D818B26C31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599CF816-1315-4323-A37E-1135AE00F946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CDD23A59-39FC-41C5-B846-2795819573D3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32954E19-CC8D-4193-A18E-02C93B9BDDE2}"/>
              </a:ext>
            </a:extLst>
          </p:cNvPr>
          <p:cNvSpPr/>
          <p:nvPr/>
        </p:nvSpPr>
        <p:spPr>
          <a:xfrm>
            <a:off x="9074411" y="2276061"/>
            <a:ext cx="1620078" cy="268356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EF4B9565-61B2-4D5C-806E-F603318A8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4229" y="5138531"/>
            <a:ext cx="1520687" cy="1520687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9AB65489-06EC-401B-9ED7-15A22214733E}"/>
              </a:ext>
            </a:extLst>
          </p:cNvPr>
          <p:cNvSpPr txBox="1"/>
          <p:nvPr/>
        </p:nvSpPr>
        <p:spPr>
          <a:xfrm>
            <a:off x="185977" y="5068956"/>
            <a:ext cx="1822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RF model </a:t>
            </a:r>
            <a:r>
              <a:rPr lang="ca-ES" dirty="0" err="1"/>
              <a:t>combining</a:t>
            </a:r>
            <a:r>
              <a:rPr lang="ca-ES" dirty="0"/>
              <a:t>  múltiple </a:t>
            </a:r>
            <a:r>
              <a:rPr lang="ca-ES" dirty="0" err="1"/>
              <a:t>binary</a:t>
            </a:r>
            <a:r>
              <a:rPr lang="ca-ES" dirty="0"/>
              <a:t> </a:t>
            </a:r>
            <a:r>
              <a:rPr lang="ca-ES" dirty="0" err="1"/>
              <a:t>trees</a:t>
            </a:r>
            <a:r>
              <a:rPr lang="ca-ES" dirty="0"/>
              <a:t> for </a:t>
            </a:r>
            <a:r>
              <a:rPr lang="ca-ES" dirty="0" err="1"/>
              <a:t>predicting</a:t>
            </a:r>
            <a:r>
              <a:rPr lang="ca-ES" dirty="0"/>
              <a:t> </a:t>
            </a:r>
            <a:r>
              <a:rPr lang="ca-ES" dirty="0" err="1"/>
              <a:t>ancestry</a:t>
            </a:r>
            <a:endParaRPr lang="en-US" dirty="0"/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2CE6CC02-73A0-4BD8-9332-76361210C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5138531"/>
            <a:ext cx="1520687" cy="152068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425E500-469B-46AA-A463-36F537BD347F}"/>
              </a:ext>
            </a:extLst>
          </p:cNvPr>
          <p:cNvSpPr txBox="1"/>
          <p:nvPr/>
        </p:nvSpPr>
        <p:spPr>
          <a:xfrm>
            <a:off x="6391295" y="5068956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478807C3-42F2-4F83-B548-1AA1DA0A9DFA}"/>
              </a:ext>
            </a:extLst>
          </p:cNvPr>
          <p:cNvSpPr txBox="1"/>
          <p:nvPr/>
        </p:nvSpPr>
        <p:spPr>
          <a:xfrm>
            <a:off x="1515186" y="3018154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C91E47A8-F183-464B-AF53-38E96514C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530" y="5138531"/>
            <a:ext cx="1520687" cy="152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85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51160-1024-4983-A602-1489FEE4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. </a:t>
            </a:r>
            <a:r>
              <a:rPr lang="ca-ES" dirty="0" err="1"/>
              <a:t>Estimated</a:t>
            </a:r>
            <a:r>
              <a:rPr lang="ca-ES" dirty="0"/>
              <a:t> </a:t>
            </a:r>
            <a:r>
              <a:rPr lang="ca-ES" dirty="0" err="1"/>
              <a:t>with</a:t>
            </a:r>
            <a:r>
              <a:rPr lang="ca-ES" dirty="0"/>
              <a:t> Machine </a:t>
            </a:r>
            <a:r>
              <a:rPr lang="ca-ES" dirty="0" err="1"/>
              <a:t>Learning</a:t>
            </a:r>
            <a:r>
              <a:rPr lang="ca-ES" dirty="0"/>
              <a:t> </a:t>
            </a:r>
            <a:r>
              <a:rPr lang="ca-ES" dirty="0" err="1"/>
              <a:t>methods</a:t>
            </a: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D31-2E19-4846-BD64-360E55D8781F}"/>
              </a:ext>
            </a:extLst>
          </p:cNvPr>
          <p:cNvSpPr/>
          <p:nvPr/>
        </p:nvSpPr>
        <p:spPr>
          <a:xfrm>
            <a:off x="1560445" y="2494722"/>
            <a:ext cx="9144000" cy="257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6AB760-F44F-4975-8E80-B907CFB62743}"/>
              </a:ext>
            </a:extLst>
          </p:cNvPr>
          <p:cNvSpPr txBox="1"/>
          <p:nvPr/>
        </p:nvSpPr>
        <p:spPr>
          <a:xfrm>
            <a:off x="1904299" y="1797399"/>
            <a:ext cx="932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window</a:t>
            </a:r>
            <a:endParaRPr lang="en-US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497237D-640F-448B-A859-3D863A39F2E0}"/>
              </a:ext>
            </a:extLst>
          </p:cNvPr>
          <p:cNvGrpSpPr/>
          <p:nvPr/>
        </p:nvGrpSpPr>
        <p:grpSpPr>
          <a:xfrm>
            <a:off x="1702903" y="2570207"/>
            <a:ext cx="1335162" cy="127321"/>
            <a:chOff x="1507429" y="1845588"/>
            <a:chExt cx="3193781" cy="30456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64E23C-49D7-4CC1-A762-F8325FCCDB36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67C2E15-9D36-4F6A-83F4-4485A3DB4F0A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D3F26EBA-4BFA-46D5-BF8D-B85100057EE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CCEB7A6-0B46-44DB-8D56-EF5BBEE12DA7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69F2F0A3-CE48-4493-AE7E-F88B6603B78C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1E3E92EB-FD96-4F48-B5F0-F4370973E42D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9F02884-892F-4A91-AF1E-AF05195CE76C}"/>
              </a:ext>
            </a:extLst>
          </p:cNvPr>
          <p:cNvSpPr txBox="1"/>
          <p:nvPr/>
        </p:nvSpPr>
        <p:spPr>
          <a:xfrm>
            <a:off x="10775545" y="2272799"/>
            <a:ext cx="1822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 err="1"/>
              <a:t>Haplotypes</a:t>
            </a:r>
            <a:r>
              <a:rPr lang="ca-ES" dirty="0"/>
              <a:t> </a:t>
            </a:r>
            <a:r>
              <a:rPr lang="ca-ES" dirty="0" err="1"/>
              <a:t>ancestry</a:t>
            </a:r>
            <a:r>
              <a:rPr lang="ca-ES" dirty="0"/>
              <a:t> blue</a:t>
            </a:r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AD25B5F-3C75-484A-BF9D-60103DD2851D}"/>
              </a:ext>
            </a:extLst>
          </p:cNvPr>
          <p:cNvSpPr/>
          <p:nvPr/>
        </p:nvSpPr>
        <p:spPr>
          <a:xfrm>
            <a:off x="3128263" y="1784198"/>
            <a:ext cx="4623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a-ES" dirty="0" err="1"/>
              <a:t>RFMix</a:t>
            </a:r>
            <a:r>
              <a:rPr lang="ca-ES" dirty="0"/>
              <a:t>: </a:t>
            </a:r>
            <a:r>
              <a:rPr lang="ca-ES" dirty="0" err="1"/>
              <a:t>Random</a:t>
            </a:r>
            <a:r>
              <a:rPr lang="ca-ES" dirty="0"/>
              <a:t> Forest + </a:t>
            </a:r>
            <a:r>
              <a:rPr lang="ca-ES" dirty="0" err="1"/>
              <a:t>Hidden</a:t>
            </a:r>
            <a:r>
              <a:rPr lang="ca-ES" dirty="0"/>
              <a:t> </a:t>
            </a:r>
            <a:r>
              <a:rPr lang="ca-ES" dirty="0" err="1"/>
              <a:t>Markov</a:t>
            </a:r>
            <a:r>
              <a:rPr lang="ca-ES" dirty="0"/>
              <a:t> Model</a:t>
            </a:r>
            <a:endParaRPr lang="en-U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D58BEA8-EFF2-463B-9EEE-7BA088287EC2}"/>
              </a:ext>
            </a:extLst>
          </p:cNvPr>
          <p:cNvSpPr/>
          <p:nvPr/>
        </p:nvSpPr>
        <p:spPr>
          <a:xfrm>
            <a:off x="1553821" y="3044685"/>
            <a:ext cx="9144000" cy="257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CF01D04-0945-4635-9EC4-13346B048374}"/>
              </a:ext>
            </a:extLst>
          </p:cNvPr>
          <p:cNvSpPr/>
          <p:nvPr/>
        </p:nvSpPr>
        <p:spPr>
          <a:xfrm>
            <a:off x="1557135" y="4568690"/>
            <a:ext cx="9144000" cy="25738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35C22DAB-1659-4E0E-AF8F-B1A97AA47C3C}"/>
              </a:ext>
            </a:extLst>
          </p:cNvPr>
          <p:cNvGrpSpPr/>
          <p:nvPr/>
        </p:nvGrpSpPr>
        <p:grpSpPr>
          <a:xfrm>
            <a:off x="1706219" y="3100293"/>
            <a:ext cx="1335162" cy="127321"/>
            <a:chOff x="1507429" y="1845588"/>
            <a:chExt cx="3193781" cy="30456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F74041AD-1DFC-4F4F-83BE-2F7E883927A5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7D29BA96-1916-4672-B6B5-9451C9D627D5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35580C3C-D9C0-4C24-B8A2-760FA109F276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77B4156-9310-4711-A208-6291E8E25EB6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49FCAEC8-6C83-457E-8C37-E97CC3740DEE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9DA312D9-684B-43E0-9A21-80FD6F2D3D6A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231C44E-2AB1-45A8-B6DA-090DED692166}"/>
              </a:ext>
            </a:extLst>
          </p:cNvPr>
          <p:cNvGrpSpPr/>
          <p:nvPr/>
        </p:nvGrpSpPr>
        <p:grpSpPr>
          <a:xfrm>
            <a:off x="1699594" y="4634232"/>
            <a:ext cx="1335162" cy="127321"/>
            <a:chOff x="1507429" y="1845588"/>
            <a:chExt cx="3193781" cy="30456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53CA9D4F-DB4D-4AB2-BD3F-15EE93C95DDE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D9FE64B9-E583-4464-A667-B44F38C761B1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6F2B3640-6FF2-4C8C-99C2-1A47E3103B29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CDDE9800-F634-4E76-BBEF-B7D818B26C31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599CF816-1315-4323-A37E-1135AE00F946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CDD23A59-39FC-41C5-B846-2795819573D3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32954E19-CC8D-4193-A18E-02C93B9BDDE2}"/>
              </a:ext>
            </a:extLst>
          </p:cNvPr>
          <p:cNvSpPr/>
          <p:nvPr/>
        </p:nvSpPr>
        <p:spPr>
          <a:xfrm>
            <a:off x="9074411" y="2276061"/>
            <a:ext cx="1620078" cy="268356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EF4B9565-61B2-4D5C-806E-F603318A8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4229" y="5138531"/>
            <a:ext cx="1520687" cy="1520687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9AB65489-06EC-401B-9ED7-15A22214733E}"/>
              </a:ext>
            </a:extLst>
          </p:cNvPr>
          <p:cNvSpPr txBox="1"/>
          <p:nvPr/>
        </p:nvSpPr>
        <p:spPr>
          <a:xfrm>
            <a:off x="185977" y="5068956"/>
            <a:ext cx="1822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RF model </a:t>
            </a:r>
            <a:r>
              <a:rPr lang="ca-ES" dirty="0" err="1"/>
              <a:t>combining</a:t>
            </a:r>
            <a:r>
              <a:rPr lang="ca-ES" dirty="0"/>
              <a:t>  múltiple </a:t>
            </a:r>
            <a:r>
              <a:rPr lang="ca-ES" dirty="0" err="1"/>
              <a:t>binary</a:t>
            </a:r>
            <a:r>
              <a:rPr lang="ca-ES" dirty="0"/>
              <a:t> </a:t>
            </a:r>
            <a:r>
              <a:rPr lang="ca-ES" dirty="0" err="1"/>
              <a:t>trees</a:t>
            </a:r>
            <a:r>
              <a:rPr lang="ca-ES" dirty="0"/>
              <a:t> for </a:t>
            </a:r>
            <a:r>
              <a:rPr lang="ca-ES" dirty="0" err="1"/>
              <a:t>predicting</a:t>
            </a:r>
            <a:r>
              <a:rPr lang="ca-ES" dirty="0"/>
              <a:t> </a:t>
            </a:r>
            <a:r>
              <a:rPr lang="ca-ES" dirty="0" err="1"/>
              <a:t>ancestry</a:t>
            </a:r>
            <a:endParaRPr lang="en-US" dirty="0"/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2CE6CC02-73A0-4BD8-9332-76361210C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5138531"/>
            <a:ext cx="1520687" cy="152068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425E500-469B-46AA-A463-36F537BD347F}"/>
              </a:ext>
            </a:extLst>
          </p:cNvPr>
          <p:cNvSpPr txBox="1"/>
          <p:nvPr/>
        </p:nvSpPr>
        <p:spPr>
          <a:xfrm>
            <a:off x="6391295" y="5068956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478807C3-42F2-4F83-B548-1AA1DA0A9DFA}"/>
              </a:ext>
            </a:extLst>
          </p:cNvPr>
          <p:cNvSpPr txBox="1"/>
          <p:nvPr/>
        </p:nvSpPr>
        <p:spPr>
          <a:xfrm>
            <a:off x="1515186" y="3018154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F6EDEE8D-CF88-4707-ACDB-212DF6594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530" y="5138531"/>
            <a:ext cx="1520687" cy="1520687"/>
          </a:xfrm>
          <a:prstGeom prst="rect">
            <a:avLst/>
          </a:prstGeom>
        </p:spPr>
      </p:pic>
      <p:sp>
        <p:nvSpPr>
          <p:cNvPr id="32" name="Flecha: a la derecha 31">
            <a:extLst>
              <a:ext uri="{FF2B5EF4-FFF2-40B4-BE49-F238E27FC236}">
                <a16:creationId xmlns:a16="http://schemas.microsoft.com/office/drawing/2014/main" id="{224FDCF4-15F7-44C1-A716-7A620147FD5C}"/>
              </a:ext>
            </a:extLst>
          </p:cNvPr>
          <p:cNvSpPr/>
          <p:nvPr/>
        </p:nvSpPr>
        <p:spPr>
          <a:xfrm>
            <a:off x="2983210" y="6092695"/>
            <a:ext cx="490326" cy="25738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echa: a la derecha 39">
            <a:extLst>
              <a:ext uri="{FF2B5EF4-FFF2-40B4-BE49-F238E27FC236}">
                <a16:creationId xmlns:a16="http://schemas.microsoft.com/office/drawing/2014/main" id="{2BBD7133-AE80-441E-BF49-F6958954EEEF}"/>
              </a:ext>
            </a:extLst>
          </p:cNvPr>
          <p:cNvSpPr/>
          <p:nvPr/>
        </p:nvSpPr>
        <p:spPr>
          <a:xfrm>
            <a:off x="4653417" y="6091668"/>
            <a:ext cx="490326" cy="25738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echa: a la derecha 40">
            <a:extLst>
              <a:ext uri="{FF2B5EF4-FFF2-40B4-BE49-F238E27FC236}">
                <a16:creationId xmlns:a16="http://schemas.microsoft.com/office/drawing/2014/main" id="{72F5028E-9713-4F40-8C24-EBAA7FB1F8F4}"/>
              </a:ext>
            </a:extLst>
          </p:cNvPr>
          <p:cNvSpPr/>
          <p:nvPr/>
        </p:nvSpPr>
        <p:spPr>
          <a:xfrm>
            <a:off x="5514577" y="6091668"/>
            <a:ext cx="490326" cy="25738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echa: a la derecha 41">
            <a:extLst>
              <a:ext uri="{FF2B5EF4-FFF2-40B4-BE49-F238E27FC236}">
                <a16:creationId xmlns:a16="http://schemas.microsoft.com/office/drawing/2014/main" id="{E12AE01D-B617-4A50-8BA8-506A34A37CA4}"/>
              </a:ext>
            </a:extLst>
          </p:cNvPr>
          <p:cNvSpPr/>
          <p:nvPr/>
        </p:nvSpPr>
        <p:spPr>
          <a:xfrm>
            <a:off x="8698312" y="6091668"/>
            <a:ext cx="490326" cy="25738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A3EB891E-02BA-4D11-94C4-72D5A3C3607A}"/>
              </a:ext>
            </a:extLst>
          </p:cNvPr>
          <p:cNvSpPr txBox="1"/>
          <p:nvPr/>
        </p:nvSpPr>
        <p:spPr>
          <a:xfrm>
            <a:off x="2834463" y="644733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/>
              <a:t>HMM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8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6866509" y="545665"/>
            <a:ext cx="3430621" cy="2308324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rules are </a:t>
            </a:r>
            <a:r>
              <a:rPr lang="es-ES" b="1" dirty="0" err="1"/>
              <a:t>explicitly</a:t>
            </a:r>
            <a:r>
              <a:rPr lang="es-ES" b="1" dirty="0"/>
              <a:t> </a:t>
            </a:r>
            <a:r>
              <a:rPr lang="es-ES" dirty="0" err="1"/>
              <a:t>stated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human (“</a:t>
            </a:r>
            <a:r>
              <a:rPr lang="es-ES" i="1" dirty="0" err="1"/>
              <a:t>Two</a:t>
            </a:r>
            <a:r>
              <a:rPr lang="es-ES" i="1" dirty="0"/>
              <a:t> </a:t>
            </a:r>
            <a:r>
              <a:rPr lang="es-ES" i="1" dirty="0" err="1"/>
              <a:t>items</a:t>
            </a:r>
            <a:r>
              <a:rPr lang="es-ES" i="1" dirty="0"/>
              <a:t> are </a:t>
            </a:r>
            <a:r>
              <a:rPr lang="es-ES" i="1" dirty="0" err="1"/>
              <a:t>from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same</a:t>
            </a:r>
            <a:r>
              <a:rPr lang="es-ES" i="1" dirty="0"/>
              <a:t> </a:t>
            </a:r>
            <a:r>
              <a:rPr lang="es-ES" i="1" dirty="0" err="1"/>
              <a:t>category</a:t>
            </a:r>
            <a:r>
              <a:rPr lang="es-ES" i="1" dirty="0"/>
              <a:t> </a:t>
            </a:r>
            <a:r>
              <a:rPr lang="es-ES" b="1" i="1" dirty="0" err="1"/>
              <a:t>if</a:t>
            </a:r>
            <a:r>
              <a:rPr lang="es-ES" i="1" dirty="0"/>
              <a:t> </a:t>
            </a:r>
            <a:r>
              <a:rPr lang="es-ES" i="1" dirty="0" err="1"/>
              <a:t>they</a:t>
            </a:r>
            <a:r>
              <a:rPr lang="es-ES" i="1" dirty="0"/>
              <a:t> </a:t>
            </a:r>
            <a:r>
              <a:rPr lang="es-ES" i="1" dirty="0" err="1"/>
              <a:t>have</a:t>
            </a:r>
            <a:r>
              <a:rPr lang="es-ES" i="1" dirty="0"/>
              <a:t> a </a:t>
            </a:r>
            <a:r>
              <a:rPr lang="es-ES" i="1" dirty="0" err="1"/>
              <a:t>distance</a:t>
            </a:r>
            <a:r>
              <a:rPr lang="es-ES" i="1" dirty="0"/>
              <a:t> </a:t>
            </a:r>
            <a:r>
              <a:rPr lang="es-ES" i="1" dirty="0" err="1"/>
              <a:t>smaller</a:t>
            </a:r>
            <a:r>
              <a:rPr lang="es-ES" i="1" dirty="0"/>
              <a:t> </a:t>
            </a:r>
            <a:r>
              <a:rPr lang="es-ES" i="1" dirty="0" err="1"/>
              <a:t>than</a:t>
            </a:r>
            <a:r>
              <a:rPr lang="es-ES" i="1" dirty="0"/>
              <a:t>…</a:t>
            </a:r>
            <a:r>
              <a:rPr lang="es-ES" dirty="0"/>
              <a:t>”, “</a:t>
            </a:r>
            <a:r>
              <a:rPr lang="es-ES" b="1" i="1" dirty="0" err="1"/>
              <a:t>if</a:t>
            </a:r>
            <a:r>
              <a:rPr lang="es-ES" i="1" dirty="0"/>
              <a:t> data </a:t>
            </a:r>
            <a:r>
              <a:rPr lang="es-ES" i="1" dirty="0" err="1"/>
              <a:t>is</a:t>
            </a:r>
            <a:r>
              <a:rPr lang="es-ES" i="1" dirty="0"/>
              <a:t> </a:t>
            </a:r>
            <a:r>
              <a:rPr lang="es-ES" i="1" dirty="0" err="1"/>
              <a:t>generated</a:t>
            </a:r>
            <a:r>
              <a:rPr lang="es-ES" i="1" dirty="0"/>
              <a:t> </a:t>
            </a:r>
            <a:r>
              <a:rPr lang="es-ES" i="1" dirty="0" err="1"/>
              <a:t>under</a:t>
            </a:r>
            <a:r>
              <a:rPr lang="es-ES" i="1" dirty="0"/>
              <a:t> </a:t>
            </a:r>
            <a:r>
              <a:rPr lang="es-ES" i="1" dirty="0" err="1"/>
              <a:t>this</a:t>
            </a:r>
            <a:r>
              <a:rPr lang="es-ES" i="1" dirty="0"/>
              <a:t> </a:t>
            </a:r>
            <a:r>
              <a:rPr lang="es-ES" i="1" dirty="0" err="1"/>
              <a:t>statistical</a:t>
            </a:r>
            <a:r>
              <a:rPr lang="es-ES" i="1" dirty="0"/>
              <a:t> </a:t>
            </a:r>
            <a:r>
              <a:rPr lang="es-ES" i="1" dirty="0" err="1"/>
              <a:t>distribution</a:t>
            </a:r>
            <a:r>
              <a:rPr lang="es-ES" i="1" dirty="0"/>
              <a:t> </a:t>
            </a:r>
            <a:r>
              <a:rPr lang="es-ES" i="1" dirty="0" err="1"/>
              <a:t>then</a:t>
            </a:r>
            <a:r>
              <a:rPr lang="es-ES" i="1" dirty="0"/>
              <a:t> </a:t>
            </a:r>
            <a:r>
              <a:rPr lang="es-ES" i="1" dirty="0" err="1"/>
              <a:t>my</a:t>
            </a:r>
            <a:r>
              <a:rPr lang="es-ES" i="1" dirty="0"/>
              <a:t> </a:t>
            </a:r>
            <a:r>
              <a:rPr lang="es-ES" i="1" dirty="0" err="1"/>
              <a:t>items</a:t>
            </a:r>
            <a:r>
              <a:rPr lang="es-ES" i="1" dirty="0"/>
              <a:t> </a:t>
            </a:r>
            <a:r>
              <a:rPr lang="es-ES" i="1" dirty="0" err="1"/>
              <a:t>must</a:t>
            </a:r>
            <a:r>
              <a:rPr lang="es-ES" i="1" dirty="0"/>
              <a:t> be </a:t>
            </a:r>
            <a:r>
              <a:rPr lang="es-ES" i="1" dirty="0" err="1"/>
              <a:t>classified</a:t>
            </a:r>
            <a:r>
              <a:rPr lang="es-ES" i="1" dirty="0"/>
              <a:t> in…</a:t>
            </a:r>
            <a:r>
              <a:rPr lang="es-ES" dirty="0"/>
              <a:t>”)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165" y="-273054"/>
            <a:ext cx="10515600" cy="1325563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b="1" dirty="0">
                <a:solidFill>
                  <a:schemeClr val="accent4"/>
                </a:solidFill>
              </a:rPr>
              <a:t>unsupervised</a:t>
            </a:r>
            <a:r>
              <a:rPr lang="en-US" dirty="0"/>
              <a:t> modelling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9990" y="3119507"/>
            <a:ext cx="619651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 err="1"/>
              <a:t>Where</a:t>
            </a:r>
            <a:r>
              <a:rPr lang="es-ES" sz="4400" b="1" dirty="0"/>
              <a:t> do </a:t>
            </a:r>
            <a:r>
              <a:rPr lang="es-ES" sz="4400" b="1" dirty="0" err="1"/>
              <a:t>they</a:t>
            </a:r>
            <a:r>
              <a:rPr lang="es-ES" sz="4400" b="1" dirty="0"/>
              <a:t> come </a:t>
            </a:r>
            <a:r>
              <a:rPr lang="es-ES" sz="4400" b="1" dirty="0" err="1"/>
              <a:t>from</a:t>
            </a:r>
            <a:r>
              <a:rPr lang="es-ES" sz="4400" b="1" dirty="0"/>
              <a:t>?</a:t>
            </a:r>
            <a:endParaRPr lang="en-US" sz="4400" b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4455268" y="917254"/>
            <a:ext cx="2859697" cy="2049682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1853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C4B33B11-B6BD-4024-ADD0-777FE4D874E5}"/>
              </a:ext>
            </a:extLst>
          </p:cNvPr>
          <p:cNvCxnSpPr/>
          <p:nvPr/>
        </p:nvCxnSpPr>
        <p:spPr>
          <a:xfrm>
            <a:off x="983974" y="1985649"/>
            <a:ext cx="940241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D8E51160-1024-4983-A602-1489FEE4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. </a:t>
            </a:r>
            <a:r>
              <a:rPr lang="ca-ES" dirty="0" err="1"/>
              <a:t>Estimated</a:t>
            </a:r>
            <a:r>
              <a:rPr lang="ca-ES" dirty="0"/>
              <a:t> </a:t>
            </a:r>
            <a:r>
              <a:rPr lang="ca-ES" dirty="0" err="1"/>
              <a:t>with</a:t>
            </a:r>
            <a:r>
              <a:rPr lang="ca-ES" dirty="0"/>
              <a:t> Machine </a:t>
            </a:r>
            <a:r>
              <a:rPr lang="ca-ES" dirty="0" err="1"/>
              <a:t>Learning</a:t>
            </a:r>
            <a:r>
              <a:rPr lang="ca-ES" dirty="0"/>
              <a:t> </a:t>
            </a:r>
            <a:r>
              <a:rPr lang="ca-ES" dirty="0" err="1"/>
              <a:t>methods</a:t>
            </a:r>
            <a:endParaRPr lang="en-US" dirty="0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DC83096B-32C0-4478-888B-E92178EC3A8F}"/>
              </a:ext>
            </a:extLst>
          </p:cNvPr>
          <p:cNvSpPr/>
          <p:nvPr/>
        </p:nvSpPr>
        <p:spPr>
          <a:xfrm>
            <a:off x="1560445" y="5668616"/>
            <a:ext cx="9144000" cy="2640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48505A9B-8631-4288-AEA0-007A3C3B1218}"/>
              </a:ext>
            </a:extLst>
          </p:cNvPr>
          <p:cNvSpPr txBox="1"/>
          <p:nvPr/>
        </p:nvSpPr>
        <p:spPr>
          <a:xfrm>
            <a:off x="109330" y="3628661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Ancestry</a:t>
            </a:r>
            <a:endParaRPr lang="ca-ES" dirty="0"/>
          </a:p>
          <a:p>
            <a:r>
              <a:rPr lang="ca-ES" dirty="0"/>
              <a:t>In </a:t>
            </a:r>
            <a:r>
              <a:rPr lang="ca-ES" dirty="0" err="1"/>
              <a:t>each</a:t>
            </a:r>
            <a:r>
              <a:rPr lang="ca-ES" dirty="0"/>
              <a:t> RF</a:t>
            </a:r>
            <a:endParaRPr lang="en-US" dirty="0"/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ED222B4-D651-4312-A9D3-5DC7F18B06E6}"/>
              </a:ext>
            </a:extLst>
          </p:cNvPr>
          <p:cNvSpPr txBox="1"/>
          <p:nvPr/>
        </p:nvSpPr>
        <p:spPr>
          <a:xfrm>
            <a:off x="109330" y="5612641"/>
            <a:ext cx="1598002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ca-ES" dirty="0"/>
              <a:t>HMM</a:t>
            </a:r>
          </a:p>
          <a:p>
            <a:r>
              <a:rPr lang="ca-ES" dirty="0" err="1"/>
              <a:t>Reconstruction</a:t>
            </a:r>
            <a:endParaRPr lang="en-US" dirty="0"/>
          </a:p>
        </p:txBody>
      </p:sp>
      <p:graphicFrame>
        <p:nvGraphicFramePr>
          <p:cNvPr id="50" name="Tabla 49">
            <a:extLst>
              <a:ext uri="{FF2B5EF4-FFF2-40B4-BE49-F238E27FC236}">
                <a16:creationId xmlns:a16="http://schemas.microsoft.com/office/drawing/2014/main" id="{E758D188-BA24-4F24-BB2A-BDCA07B8B7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788935"/>
              </p:ext>
            </p:extLst>
          </p:nvPr>
        </p:nvGraphicFramePr>
        <p:xfrm>
          <a:off x="1560445" y="3257067"/>
          <a:ext cx="8128000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15254435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6081340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725914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2863182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088474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08321960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6758764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72225172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29896050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675988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938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523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934779"/>
                  </a:ext>
                </a:extLst>
              </a:tr>
            </a:tbl>
          </a:graphicData>
        </a:graphic>
      </p:graphicFrame>
      <p:grpSp>
        <p:nvGrpSpPr>
          <p:cNvPr id="51" name="Grupo 50">
            <a:extLst>
              <a:ext uri="{FF2B5EF4-FFF2-40B4-BE49-F238E27FC236}">
                <a16:creationId xmlns:a16="http://schemas.microsoft.com/office/drawing/2014/main" id="{7BEE5046-D54E-4837-AFF1-0FC1F0FE2DA0}"/>
              </a:ext>
            </a:extLst>
          </p:cNvPr>
          <p:cNvGrpSpPr/>
          <p:nvPr/>
        </p:nvGrpSpPr>
        <p:grpSpPr>
          <a:xfrm>
            <a:off x="1702903" y="1934104"/>
            <a:ext cx="1643274" cy="127321"/>
            <a:chOff x="1507429" y="1845588"/>
            <a:chExt cx="3930799" cy="304560"/>
          </a:xfrm>
        </p:grpSpPr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1D4E59BF-78C4-428D-AF89-E4EB6259F59E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Elipse 52">
              <a:extLst>
                <a:ext uri="{FF2B5EF4-FFF2-40B4-BE49-F238E27FC236}">
                  <a16:creationId xmlns:a16="http://schemas.microsoft.com/office/drawing/2014/main" id="{A7C1D454-8859-406B-90CB-C9D572EBC139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8C4D4472-C537-436D-8FCC-A6818A2FB4EB}"/>
                </a:ext>
              </a:extLst>
            </p:cNvPr>
            <p:cNvSpPr/>
            <p:nvPr/>
          </p:nvSpPr>
          <p:spPr>
            <a:xfrm>
              <a:off x="2982692" y="1858154"/>
              <a:ext cx="278296" cy="2782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9881854C-0A5E-45D9-9191-2DC3673BE813}"/>
                </a:ext>
              </a:extLst>
            </p:cNvPr>
            <p:cNvSpPr/>
            <p:nvPr/>
          </p:nvSpPr>
          <p:spPr>
            <a:xfrm>
              <a:off x="3637115" y="1845588"/>
              <a:ext cx="278296" cy="2782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Elipse 55">
              <a:extLst>
                <a:ext uri="{FF2B5EF4-FFF2-40B4-BE49-F238E27FC236}">
                  <a16:creationId xmlns:a16="http://schemas.microsoft.com/office/drawing/2014/main" id="{4B7C785F-E7FE-4424-B1AD-6A8C7777FBDF}"/>
                </a:ext>
              </a:extLst>
            </p:cNvPr>
            <p:cNvSpPr/>
            <p:nvPr/>
          </p:nvSpPr>
          <p:spPr>
            <a:xfrm>
              <a:off x="4576838" y="1871853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Elipse 56">
              <a:extLst>
                <a:ext uri="{FF2B5EF4-FFF2-40B4-BE49-F238E27FC236}">
                  <a16:creationId xmlns:a16="http://schemas.microsoft.com/office/drawing/2014/main" id="{3A69B3CB-AB82-4193-83CA-1003C5E35466}"/>
                </a:ext>
              </a:extLst>
            </p:cNvPr>
            <p:cNvSpPr/>
            <p:nvPr/>
          </p:nvSpPr>
          <p:spPr>
            <a:xfrm>
              <a:off x="5159932" y="1859287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upo 57">
            <a:extLst>
              <a:ext uri="{FF2B5EF4-FFF2-40B4-BE49-F238E27FC236}">
                <a16:creationId xmlns:a16="http://schemas.microsoft.com/office/drawing/2014/main" id="{70B189B4-641B-4C4F-9363-C7356775D532}"/>
              </a:ext>
            </a:extLst>
          </p:cNvPr>
          <p:cNvGrpSpPr/>
          <p:nvPr/>
        </p:nvGrpSpPr>
        <p:grpSpPr>
          <a:xfrm>
            <a:off x="8256087" y="1927479"/>
            <a:ext cx="1335162" cy="127321"/>
            <a:chOff x="1507429" y="1845588"/>
            <a:chExt cx="3193781" cy="304560"/>
          </a:xfrm>
        </p:grpSpPr>
        <p:sp>
          <p:nvSpPr>
            <p:cNvPr id="59" name="Elipse 58">
              <a:extLst>
                <a:ext uri="{FF2B5EF4-FFF2-40B4-BE49-F238E27FC236}">
                  <a16:creationId xmlns:a16="http://schemas.microsoft.com/office/drawing/2014/main" id="{E0217D97-AA2F-4922-8CAF-77D62BA93D52}"/>
                </a:ext>
              </a:extLst>
            </p:cNvPr>
            <p:cNvSpPr/>
            <p:nvPr/>
          </p:nvSpPr>
          <p:spPr>
            <a:xfrm>
              <a:off x="1507429" y="1858153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Elipse 59">
              <a:extLst>
                <a:ext uri="{FF2B5EF4-FFF2-40B4-BE49-F238E27FC236}">
                  <a16:creationId xmlns:a16="http://schemas.microsoft.com/office/drawing/2014/main" id="{5F34DA36-E3A5-4EC2-8695-007F99E7E225}"/>
                </a:ext>
              </a:extLst>
            </p:cNvPr>
            <p:cNvSpPr/>
            <p:nvPr/>
          </p:nvSpPr>
          <p:spPr>
            <a:xfrm>
              <a:off x="2090526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7DC6A014-0F2C-4C56-8E57-B1727BF50D17}"/>
                </a:ext>
              </a:extLst>
            </p:cNvPr>
            <p:cNvSpPr/>
            <p:nvPr/>
          </p:nvSpPr>
          <p:spPr>
            <a:xfrm>
              <a:off x="2673623" y="1858153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Elipse 61">
              <a:extLst>
                <a:ext uri="{FF2B5EF4-FFF2-40B4-BE49-F238E27FC236}">
                  <a16:creationId xmlns:a16="http://schemas.microsoft.com/office/drawing/2014/main" id="{465E9676-5C07-47CC-8BF2-DC94BBB2D7AF}"/>
                </a:ext>
              </a:extLst>
            </p:cNvPr>
            <p:cNvSpPr/>
            <p:nvPr/>
          </p:nvSpPr>
          <p:spPr>
            <a:xfrm>
              <a:off x="3256720" y="1845588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Elipse 62">
              <a:extLst>
                <a:ext uri="{FF2B5EF4-FFF2-40B4-BE49-F238E27FC236}">
                  <a16:creationId xmlns:a16="http://schemas.microsoft.com/office/drawing/2014/main" id="{3D1A9EDE-972E-4FC7-BF87-7AA26035F863}"/>
                </a:ext>
              </a:extLst>
            </p:cNvPr>
            <p:cNvSpPr/>
            <p:nvPr/>
          </p:nvSpPr>
          <p:spPr>
            <a:xfrm>
              <a:off x="3839817" y="1871852"/>
              <a:ext cx="278296" cy="27829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FB84C0D5-CA74-4240-9DEE-E6FD5135DEAB}"/>
                </a:ext>
              </a:extLst>
            </p:cNvPr>
            <p:cNvSpPr/>
            <p:nvPr/>
          </p:nvSpPr>
          <p:spPr>
            <a:xfrm>
              <a:off x="4422914" y="1859287"/>
              <a:ext cx="278296" cy="2782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CuadroTexto 64">
            <a:extLst>
              <a:ext uri="{FF2B5EF4-FFF2-40B4-BE49-F238E27FC236}">
                <a16:creationId xmlns:a16="http://schemas.microsoft.com/office/drawing/2014/main" id="{88747A38-5B7B-4C3C-A741-1E46C209B1A6}"/>
              </a:ext>
            </a:extLst>
          </p:cNvPr>
          <p:cNvSpPr txBox="1"/>
          <p:nvPr/>
        </p:nvSpPr>
        <p:spPr>
          <a:xfrm>
            <a:off x="5773030" y="1004450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FE9EAEB4-2003-4AF5-BFA9-738A38B4C1EB}"/>
              </a:ext>
            </a:extLst>
          </p:cNvPr>
          <p:cNvSpPr/>
          <p:nvPr/>
        </p:nvSpPr>
        <p:spPr>
          <a:xfrm>
            <a:off x="1573699" y="5671931"/>
            <a:ext cx="1598002" cy="26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250670AE-AE38-496A-BBFC-E1D0F4E5CE66}"/>
              </a:ext>
            </a:extLst>
          </p:cNvPr>
          <p:cNvSpPr/>
          <p:nvPr/>
        </p:nvSpPr>
        <p:spPr>
          <a:xfrm>
            <a:off x="3158447" y="5671931"/>
            <a:ext cx="1598002" cy="26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A52EAB97-FA5B-4611-B15D-93506A2EBC88}"/>
              </a:ext>
            </a:extLst>
          </p:cNvPr>
          <p:cNvSpPr/>
          <p:nvPr/>
        </p:nvSpPr>
        <p:spPr>
          <a:xfrm>
            <a:off x="4756449" y="5671931"/>
            <a:ext cx="867996" cy="26400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D34CA02C-3845-4EC8-9A62-50DA7979CEF8}"/>
              </a:ext>
            </a:extLst>
          </p:cNvPr>
          <p:cNvSpPr txBox="1"/>
          <p:nvPr/>
        </p:nvSpPr>
        <p:spPr>
          <a:xfrm>
            <a:off x="5773030" y="2955505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31AF1B1B-7F5A-40B7-9D42-61E62EFE9A78}"/>
              </a:ext>
            </a:extLst>
          </p:cNvPr>
          <p:cNvSpPr txBox="1"/>
          <p:nvPr/>
        </p:nvSpPr>
        <p:spPr>
          <a:xfrm>
            <a:off x="5773030" y="4962783"/>
            <a:ext cx="881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sz="7200" dirty="0"/>
              <a:t>...</a:t>
            </a:r>
            <a:endParaRPr lang="en-US" sz="7200" dirty="0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40B8C3A1-4298-47F2-8BCE-3DDE1C939C44}"/>
              </a:ext>
            </a:extLst>
          </p:cNvPr>
          <p:cNvSpPr txBox="1"/>
          <p:nvPr/>
        </p:nvSpPr>
        <p:spPr>
          <a:xfrm>
            <a:off x="10422749" y="1800983"/>
            <a:ext cx="174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Haplotype</a:t>
            </a:r>
            <a:r>
              <a:rPr lang="ca-ES" dirty="0"/>
              <a:t> to LAI</a:t>
            </a:r>
            <a:endParaRPr lang="en-US" dirty="0"/>
          </a:p>
        </p:txBody>
      </p:sp>
      <p:grpSp>
        <p:nvGrpSpPr>
          <p:cNvPr id="74" name="Grupo 73">
            <a:extLst>
              <a:ext uri="{FF2B5EF4-FFF2-40B4-BE49-F238E27FC236}">
                <a16:creationId xmlns:a16="http://schemas.microsoft.com/office/drawing/2014/main" id="{6A840F67-36BB-4345-B04C-178C66435111}"/>
              </a:ext>
            </a:extLst>
          </p:cNvPr>
          <p:cNvGrpSpPr/>
          <p:nvPr/>
        </p:nvGrpSpPr>
        <p:grpSpPr>
          <a:xfrm>
            <a:off x="3627777" y="1930793"/>
            <a:ext cx="1881814" cy="127321"/>
            <a:chOff x="1198358" y="1845588"/>
            <a:chExt cx="4501398" cy="304560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A4FCDEE-3E04-4709-9340-4C69FC9C5F76}"/>
                </a:ext>
              </a:extLst>
            </p:cNvPr>
            <p:cNvSpPr/>
            <p:nvPr/>
          </p:nvSpPr>
          <p:spPr>
            <a:xfrm>
              <a:off x="1198358" y="1858154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Elipse 75">
              <a:extLst>
                <a:ext uri="{FF2B5EF4-FFF2-40B4-BE49-F238E27FC236}">
                  <a16:creationId xmlns:a16="http://schemas.microsoft.com/office/drawing/2014/main" id="{F5D7C2A3-550E-475B-9B2D-3EFE4D7ABB4B}"/>
                </a:ext>
              </a:extLst>
            </p:cNvPr>
            <p:cNvSpPr/>
            <p:nvPr/>
          </p:nvSpPr>
          <p:spPr>
            <a:xfrm>
              <a:off x="2138074" y="1845588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199FE7C3-7C5F-4E9E-BA4C-F5A554A5B9D7}"/>
                </a:ext>
              </a:extLst>
            </p:cNvPr>
            <p:cNvSpPr/>
            <p:nvPr/>
          </p:nvSpPr>
          <p:spPr>
            <a:xfrm>
              <a:off x="2982694" y="1858154"/>
              <a:ext cx="278296" cy="2782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Elipse 77">
              <a:extLst>
                <a:ext uri="{FF2B5EF4-FFF2-40B4-BE49-F238E27FC236}">
                  <a16:creationId xmlns:a16="http://schemas.microsoft.com/office/drawing/2014/main" id="{F89F579F-372A-427E-AD53-CA4FE33EC6B8}"/>
                </a:ext>
              </a:extLst>
            </p:cNvPr>
            <p:cNvSpPr/>
            <p:nvPr/>
          </p:nvSpPr>
          <p:spPr>
            <a:xfrm>
              <a:off x="3708437" y="1845588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Elipse 78">
              <a:extLst>
                <a:ext uri="{FF2B5EF4-FFF2-40B4-BE49-F238E27FC236}">
                  <a16:creationId xmlns:a16="http://schemas.microsoft.com/office/drawing/2014/main" id="{E503DADE-F538-4DD4-8F1B-41FDF9BCB252}"/>
                </a:ext>
              </a:extLst>
            </p:cNvPr>
            <p:cNvSpPr/>
            <p:nvPr/>
          </p:nvSpPr>
          <p:spPr>
            <a:xfrm>
              <a:off x="4885906" y="1871853"/>
              <a:ext cx="278296" cy="2782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Elipse 79">
              <a:extLst>
                <a:ext uri="{FF2B5EF4-FFF2-40B4-BE49-F238E27FC236}">
                  <a16:creationId xmlns:a16="http://schemas.microsoft.com/office/drawing/2014/main" id="{05ED320D-B3E1-45AE-BE50-43ECC138DD45}"/>
                </a:ext>
              </a:extLst>
            </p:cNvPr>
            <p:cNvSpPr/>
            <p:nvPr/>
          </p:nvSpPr>
          <p:spPr>
            <a:xfrm>
              <a:off x="5421460" y="1859287"/>
              <a:ext cx="278296" cy="2782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Flecha: hacia abajo 80">
            <a:extLst>
              <a:ext uri="{FF2B5EF4-FFF2-40B4-BE49-F238E27FC236}">
                <a16:creationId xmlns:a16="http://schemas.microsoft.com/office/drawing/2014/main" id="{550B5F11-7B55-4F28-82B6-D9EE51600BE3}"/>
              </a:ext>
            </a:extLst>
          </p:cNvPr>
          <p:cNvSpPr/>
          <p:nvPr/>
        </p:nvSpPr>
        <p:spPr>
          <a:xfrm>
            <a:off x="3429583" y="2184901"/>
            <a:ext cx="581104" cy="976505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lecha: hacia abajo 81">
            <a:extLst>
              <a:ext uri="{FF2B5EF4-FFF2-40B4-BE49-F238E27FC236}">
                <a16:creationId xmlns:a16="http://schemas.microsoft.com/office/drawing/2014/main" id="{9E07E207-92D4-4D6C-A9A4-11057838C054}"/>
              </a:ext>
            </a:extLst>
          </p:cNvPr>
          <p:cNvSpPr/>
          <p:nvPr/>
        </p:nvSpPr>
        <p:spPr>
          <a:xfrm>
            <a:off x="3424861" y="4530849"/>
            <a:ext cx="581104" cy="976505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9387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 Título">
            <a:extLst>
              <a:ext uri="{FF2B5EF4-FFF2-40B4-BE49-F238E27FC236}">
                <a16:creationId xmlns:a16="http://schemas.microsoft.com/office/drawing/2014/main" id="{EB57BA78-6608-41BA-909E-51026C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Change how data are defined. Local Ancestry</a:t>
            </a:r>
            <a:endParaRPr lang="en-GB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ADAA15D-C30E-4255-AE7A-EC1133683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923" y="2030661"/>
            <a:ext cx="8490672" cy="424944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C1AE36D-6FBC-40C2-A4E1-A9DC649FAB1B}"/>
              </a:ext>
            </a:extLst>
          </p:cNvPr>
          <p:cNvSpPr txBox="1"/>
          <p:nvPr/>
        </p:nvSpPr>
        <p:spPr>
          <a:xfrm>
            <a:off x="1239022" y="1420133"/>
            <a:ext cx="8786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Chromopainter</a:t>
            </a:r>
            <a:r>
              <a:rPr lang="ca-ES" dirty="0"/>
              <a:t>. </a:t>
            </a:r>
            <a:r>
              <a:rPr lang="ca-ES" dirty="0" err="1"/>
              <a:t>Define</a:t>
            </a:r>
            <a:r>
              <a:rPr lang="ca-ES" dirty="0"/>
              <a:t> </a:t>
            </a:r>
            <a:r>
              <a:rPr lang="ca-ES" dirty="0" err="1"/>
              <a:t>who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the</a:t>
            </a:r>
            <a:r>
              <a:rPr lang="ca-ES" dirty="0"/>
              <a:t> parents. Non-</a:t>
            </a:r>
            <a:r>
              <a:rPr lang="ca-ES" dirty="0" err="1"/>
              <a:t>supervised</a:t>
            </a:r>
            <a:r>
              <a:rPr lang="ca-ES" dirty="0"/>
              <a:t>: all; </a:t>
            </a:r>
            <a:r>
              <a:rPr lang="ca-ES" dirty="0" err="1"/>
              <a:t>supervised</a:t>
            </a:r>
            <a:r>
              <a:rPr lang="ca-ES" dirty="0"/>
              <a:t>: </a:t>
            </a:r>
            <a:r>
              <a:rPr lang="ca-ES" dirty="0" err="1"/>
              <a:t>some-donnors</a:t>
            </a:r>
            <a:endParaRPr lang="en-U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5FDD4DB-A4D5-4A7F-B984-3E994D68CD44}"/>
              </a:ext>
            </a:extLst>
          </p:cNvPr>
          <p:cNvSpPr/>
          <p:nvPr/>
        </p:nvSpPr>
        <p:spPr>
          <a:xfrm>
            <a:off x="8693350" y="6413234"/>
            <a:ext cx="3498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van </a:t>
            </a:r>
            <a:r>
              <a:rPr lang="en-US" dirty="0" err="1"/>
              <a:t>Dorp</a:t>
            </a:r>
            <a:r>
              <a:rPr lang="en-US" dirty="0"/>
              <a:t> et al, </a:t>
            </a:r>
            <a:r>
              <a:rPr lang="en-US" dirty="0" err="1"/>
              <a:t>PLoS</a:t>
            </a:r>
            <a:r>
              <a:rPr lang="en-US" dirty="0"/>
              <a:t> Genetics, 2015</a:t>
            </a:r>
          </a:p>
        </p:txBody>
      </p:sp>
    </p:spTree>
    <p:extLst>
      <p:ext uri="{BB962C8B-B14F-4D97-AF65-F5344CB8AC3E}">
        <p14:creationId xmlns:p14="http://schemas.microsoft.com/office/powerpoint/2010/main" val="14562232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F48355-A0B4-48DA-9D3C-D9794021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 </a:t>
            </a:r>
            <a:r>
              <a:rPr lang="ca-ES" dirty="0" err="1"/>
              <a:t>algorithms</a:t>
            </a:r>
            <a:endParaRPr lang="en-US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4E2E9466-94EC-42E7-9032-71499585C7F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361642" y="1792783"/>
          <a:ext cx="7468715" cy="4417022"/>
        </p:xfrm>
        <a:graphic>
          <a:graphicData uri="http://schemas.openxmlformats.org/drawingml/2006/table">
            <a:tbl>
              <a:tblPr/>
              <a:tblGrid>
                <a:gridCol w="1493743">
                  <a:extLst>
                    <a:ext uri="{9D8B030D-6E8A-4147-A177-3AD203B41FA5}">
                      <a16:colId xmlns:a16="http://schemas.microsoft.com/office/drawing/2014/main" val="4020462345"/>
                    </a:ext>
                  </a:extLst>
                </a:gridCol>
                <a:gridCol w="1493743">
                  <a:extLst>
                    <a:ext uri="{9D8B030D-6E8A-4147-A177-3AD203B41FA5}">
                      <a16:colId xmlns:a16="http://schemas.microsoft.com/office/drawing/2014/main" val="1593726828"/>
                    </a:ext>
                  </a:extLst>
                </a:gridCol>
                <a:gridCol w="1493743">
                  <a:extLst>
                    <a:ext uri="{9D8B030D-6E8A-4147-A177-3AD203B41FA5}">
                      <a16:colId xmlns:a16="http://schemas.microsoft.com/office/drawing/2014/main" val="1803350060"/>
                    </a:ext>
                  </a:extLst>
                </a:gridCol>
                <a:gridCol w="1493743">
                  <a:extLst>
                    <a:ext uri="{9D8B030D-6E8A-4147-A177-3AD203B41FA5}">
                      <a16:colId xmlns:a16="http://schemas.microsoft.com/office/drawing/2014/main" val="3038676015"/>
                    </a:ext>
                  </a:extLst>
                </a:gridCol>
                <a:gridCol w="1493743">
                  <a:extLst>
                    <a:ext uri="{9D8B030D-6E8A-4147-A177-3AD203B41FA5}">
                      <a16:colId xmlns:a16="http://schemas.microsoft.com/office/drawing/2014/main" val="611424534"/>
                    </a:ext>
                  </a:extLst>
                </a:gridCol>
              </a:tblGrid>
              <a:tr h="454617">
                <a:tc>
                  <a:txBody>
                    <a:bodyPr/>
                    <a:lstStyle/>
                    <a:p>
                      <a:r>
                        <a:rPr lang="en-US" sz="1300" b="1"/>
                        <a:t>Tool / Algorithm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Key Features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Input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Output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R Package / Software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2482408"/>
                  </a:ext>
                </a:extLst>
              </a:tr>
              <a:tr h="454617">
                <a:tc>
                  <a:txBody>
                    <a:bodyPr/>
                    <a:lstStyle/>
                    <a:p>
                      <a:r>
                        <a:rPr lang="en-US" sz="1300" b="1"/>
                        <a:t>RFMix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HMM-based, phased data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Phased VCF + reference panel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Local ancestry per SNP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hlinkClick r:id="rId2"/>
                        </a:rPr>
                        <a:t>RFMix v2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167424"/>
                  </a:ext>
                </a:extLst>
              </a:tr>
              <a:tr h="649453">
                <a:tc>
                  <a:txBody>
                    <a:bodyPr/>
                    <a:lstStyle/>
                    <a:p>
                      <a:r>
                        <a:rPr lang="en-US" sz="1300" b="1"/>
                        <a:t>ELAI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EM-based, handles multiple admixture pulses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Unphased genotypes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Ancestry probabilities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hlinkClick r:id="rId3"/>
                        </a:rPr>
                        <a:t>ELAI GitHub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9278950"/>
                  </a:ext>
                </a:extLst>
              </a:tr>
              <a:tr h="844289">
                <a:tc>
                  <a:txBody>
                    <a:bodyPr/>
                    <a:lstStyle/>
                    <a:p>
                      <a:r>
                        <a:rPr lang="en-US" sz="1300" b="1"/>
                        <a:t>LAMP / LAMP-LD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Window-based method; works with admixed populations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Genotype matrix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Ancestry blocks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hlinkClick r:id="rId4"/>
                        </a:rPr>
                        <a:t>LAMP (legacy)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9732807"/>
                  </a:ext>
                </a:extLst>
              </a:tr>
              <a:tr h="844289">
                <a:tc>
                  <a:txBody>
                    <a:bodyPr/>
                    <a:lstStyle/>
                    <a:p>
                      <a:r>
                        <a:rPr lang="en-US" sz="1300" b="1"/>
                        <a:t>Ancestry_HMM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HMM using recombination info, includes admixture timing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Phased haplotypes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Local ancestry + admixture time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hlinkClick r:id="rId5"/>
                        </a:rPr>
                        <a:t>Ancestry_HMM GitHub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7607429"/>
                  </a:ext>
                </a:extLst>
              </a:tr>
              <a:tr h="454617">
                <a:tc>
                  <a:txBody>
                    <a:bodyPr/>
                    <a:lstStyle/>
                    <a:p>
                      <a:r>
                        <a:rPr lang="en-US" sz="1300" b="1"/>
                        <a:t>HAPMIX</a:t>
                      </a:r>
                      <a:r>
                        <a:rPr lang="en-US" sz="1300"/>
                        <a:t> </a:t>
                      </a:r>
                      <a:r>
                        <a:rPr lang="en-US" sz="1300" i="1"/>
                        <a:t>(deprecated)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Two-way admixture model using HMM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Phased genotypes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Local ancestry states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hlinkClick r:id="rId6"/>
                        </a:rPr>
                        <a:t>HAPMIX (legacy)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719317"/>
                  </a:ext>
                </a:extLst>
              </a:tr>
              <a:tr h="649453">
                <a:tc>
                  <a:txBody>
                    <a:bodyPr/>
                    <a:lstStyle/>
                    <a:p>
                      <a:r>
                        <a:rPr lang="en-US" sz="1300" b="1"/>
                        <a:t>WINPOP</a:t>
                      </a:r>
                      <a:endParaRPr lang="en-US" sz="130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PCA in sliding windows for non-model organisms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Unphased genotypes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Window-based ancestry assignments</a:t>
                      </a:r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 err="1">
                          <a:hlinkClick r:id="rId7"/>
                        </a:rPr>
                        <a:t>winPop</a:t>
                      </a:r>
                      <a:r>
                        <a:rPr lang="en-US" sz="1300" dirty="0">
                          <a:hlinkClick r:id="rId7"/>
                        </a:rPr>
                        <a:t> GitHub</a:t>
                      </a:r>
                      <a:endParaRPr lang="en-US" sz="1300" dirty="0"/>
                    </a:p>
                  </a:txBody>
                  <a:tcPr marL="64945" marR="64945" marT="32473" marB="3247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641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0185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F48355-A0B4-48DA-9D3C-D9794021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Local </a:t>
            </a:r>
            <a:r>
              <a:rPr lang="ca-ES" dirty="0" err="1"/>
              <a:t>ancestry</a:t>
            </a:r>
            <a:r>
              <a:rPr lang="ca-ES" dirty="0"/>
              <a:t> </a:t>
            </a:r>
            <a:r>
              <a:rPr lang="ca-ES" dirty="0" err="1"/>
              <a:t>algorithms</a:t>
            </a:r>
            <a:endParaRPr lang="en-US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2174F5F6-27DC-4C38-B7F3-F4442C88F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1371" y="1825625"/>
            <a:ext cx="9569257" cy="435133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DFDCE4A-8268-40F7-B2C9-EF425D06E419}"/>
              </a:ext>
            </a:extLst>
          </p:cNvPr>
          <p:cNvSpPr txBox="1"/>
          <p:nvPr/>
        </p:nvSpPr>
        <p:spPr>
          <a:xfrm>
            <a:off x="2792896" y="1388825"/>
            <a:ext cx="6907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/>
              <a:t>Again</a:t>
            </a:r>
            <a:r>
              <a:rPr lang="ca-ES" dirty="0"/>
              <a:t>, </a:t>
            </a:r>
            <a:r>
              <a:rPr lang="ca-ES" dirty="0" err="1"/>
              <a:t>estimations</a:t>
            </a:r>
            <a:r>
              <a:rPr lang="ca-ES" dirty="0"/>
              <a:t> can </a:t>
            </a:r>
            <a:r>
              <a:rPr lang="ca-ES" dirty="0" err="1"/>
              <a:t>differ</a:t>
            </a:r>
            <a:r>
              <a:rPr lang="ca-ES" dirty="0"/>
              <a:t> </a:t>
            </a:r>
            <a:r>
              <a:rPr lang="ca-ES" dirty="0" err="1"/>
              <a:t>depending</a:t>
            </a:r>
            <a:r>
              <a:rPr lang="ca-ES" dirty="0"/>
              <a:t> on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algorithm</a:t>
            </a:r>
            <a:r>
              <a:rPr lang="ca-ES" dirty="0"/>
              <a:t> </a:t>
            </a:r>
            <a:r>
              <a:rPr lang="ca-ES" dirty="0" err="1"/>
              <a:t>that</a:t>
            </a:r>
            <a:r>
              <a:rPr lang="ca-ES" dirty="0"/>
              <a:t> is </a:t>
            </a:r>
            <a:r>
              <a:rPr lang="ca-ES" dirty="0" err="1"/>
              <a:t>applied</a:t>
            </a:r>
            <a:endParaRPr lang="en-U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3E8882B-BAE5-40C0-9C69-E763D2B1DFD4}"/>
              </a:ext>
            </a:extLst>
          </p:cNvPr>
          <p:cNvSpPr/>
          <p:nvPr/>
        </p:nvSpPr>
        <p:spPr>
          <a:xfrm>
            <a:off x="7008965" y="6176963"/>
            <a:ext cx="36931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BMC Proceedings 2014, 8(Suppl 1):S3</a:t>
            </a:r>
          </a:p>
        </p:txBody>
      </p:sp>
    </p:spTree>
    <p:extLst>
      <p:ext uri="{BB962C8B-B14F-4D97-AF65-F5344CB8AC3E}">
        <p14:creationId xmlns:p14="http://schemas.microsoft.com/office/powerpoint/2010/main" val="10471104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 Título">
            <a:extLst>
              <a:ext uri="{FF2B5EF4-FFF2-40B4-BE49-F238E27FC236}">
                <a16:creationId xmlns:a16="http://schemas.microsoft.com/office/drawing/2014/main" id="{EB57BA78-6608-41BA-909E-51026C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98" y="274638"/>
            <a:ext cx="10073654" cy="1143000"/>
          </a:xfrm>
        </p:spPr>
        <p:txBody>
          <a:bodyPr>
            <a:normAutofit/>
          </a:bodyPr>
          <a:lstStyle/>
          <a:p>
            <a:r>
              <a:rPr lang="ca-ES" dirty="0"/>
              <a:t>I</a:t>
            </a:r>
            <a:r>
              <a:rPr lang="en-US" dirty="0"/>
              <a:t>n summary</a:t>
            </a:r>
            <a:endParaRPr lang="en-GB" dirty="0"/>
          </a:p>
        </p:txBody>
      </p:sp>
      <p:pic>
        <p:nvPicPr>
          <p:cNvPr id="39" name="Picture 3" descr="D:\kuloth\2015\11-Nov\03-11-2015\nrg_aop\slides_img\nrg4005-f2.jpg">
            <a:extLst>
              <a:ext uri="{FF2B5EF4-FFF2-40B4-BE49-F238E27FC236}">
                <a16:creationId xmlns:a16="http://schemas.microsoft.com/office/drawing/2014/main" id="{B3639785-0B51-437C-AA71-FA5AC0010F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391"/>
          <a:stretch/>
        </p:blipFill>
        <p:spPr bwMode="auto">
          <a:xfrm>
            <a:off x="3465511" y="1158810"/>
            <a:ext cx="6469064" cy="2755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" descr="D:\kuloth\2015\11-Nov\03-11-2015\nrg_aop\slides_img\nrg4005-f2.jpg">
            <a:extLst>
              <a:ext uri="{FF2B5EF4-FFF2-40B4-BE49-F238E27FC236}">
                <a16:creationId xmlns:a16="http://schemas.microsoft.com/office/drawing/2014/main" id="{B3639785-0B51-437C-AA71-FA5AC0010F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71" b="3810"/>
          <a:stretch/>
        </p:blipFill>
        <p:spPr bwMode="auto">
          <a:xfrm>
            <a:off x="3465511" y="3914776"/>
            <a:ext cx="6469064" cy="2828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Rectángulo 41">
            <a:extLst>
              <a:ext uri="{FF2B5EF4-FFF2-40B4-BE49-F238E27FC236}">
                <a16:creationId xmlns:a16="http://schemas.microsoft.com/office/drawing/2014/main" id="{A51C18B9-76A8-4E20-B40B-F78A8C38B574}"/>
              </a:ext>
            </a:extLst>
          </p:cNvPr>
          <p:cNvSpPr/>
          <p:nvPr/>
        </p:nvSpPr>
        <p:spPr>
          <a:xfrm>
            <a:off x="3303586" y="1131888"/>
            <a:ext cx="323850" cy="31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5AE584A3-9FEC-4E59-90E0-9CEDBD2506E9}"/>
              </a:ext>
            </a:extLst>
          </p:cNvPr>
          <p:cNvSpPr/>
          <p:nvPr/>
        </p:nvSpPr>
        <p:spPr>
          <a:xfrm>
            <a:off x="6700043" y="1101660"/>
            <a:ext cx="323850" cy="31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D2D9DF12-D233-4DF2-9B90-F00E5D567730}"/>
              </a:ext>
            </a:extLst>
          </p:cNvPr>
          <p:cNvSpPr/>
          <p:nvPr/>
        </p:nvSpPr>
        <p:spPr>
          <a:xfrm>
            <a:off x="3284536" y="4048125"/>
            <a:ext cx="323850" cy="31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E7875DD4-887C-459D-B037-B6CEF11E3F1C}"/>
              </a:ext>
            </a:extLst>
          </p:cNvPr>
          <p:cNvSpPr/>
          <p:nvPr/>
        </p:nvSpPr>
        <p:spPr>
          <a:xfrm>
            <a:off x="6657180" y="3960748"/>
            <a:ext cx="323850" cy="31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063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Content Placeholder 3" descr="Figure 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33178"/>
          <a:stretch>
            <a:fillRect/>
          </a:stretch>
        </p:blipFill>
        <p:spPr>
          <a:xfrm>
            <a:off x="2711625" y="1772816"/>
            <a:ext cx="6638925" cy="3024336"/>
          </a:xfrm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6071926" y="6211670"/>
            <a:ext cx="5208651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alibri" pitchFamily="34" charset="0"/>
              </a:rPr>
              <a:t>Van Oven and Lao International Encyclopedia of Social and Behavioral Sciences 2nd Edition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95350" y="274638"/>
            <a:ext cx="1057275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Ancestry estimation and demographic parameters?</a:t>
            </a:r>
          </a:p>
        </p:txBody>
      </p:sp>
      <p:pic>
        <p:nvPicPr>
          <p:cNvPr id="7" name="image02.png"/>
          <p:cNvPicPr/>
          <p:nvPr/>
        </p:nvPicPr>
        <p:blipFill>
          <a:blip r:embed="rId3" cstate="print"/>
          <a:srcRect l="50884" t="19001"/>
          <a:stretch>
            <a:fillRect/>
          </a:stretch>
        </p:blipFill>
        <p:spPr>
          <a:xfrm>
            <a:off x="2639616" y="4791969"/>
            <a:ext cx="2736304" cy="1889861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95350" y="274638"/>
            <a:ext cx="1057275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Ancestry estimation and demographic parameters?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D2910CF1-BC93-41D7-B7CD-51911E4AD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6748" y="1268560"/>
            <a:ext cx="4800600" cy="5244676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1A86CCBC-A812-46D6-A385-E4FEBDF4B111}"/>
              </a:ext>
            </a:extLst>
          </p:cNvPr>
          <p:cNvSpPr/>
          <p:nvPr/>
        </p:nvSpPr>
        <p:spPr>
          <a:xfrm>
            <a:off x="4069179" y="899228"/>
            <a:ext cx="4689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Lawson, van </a:t>
            </a:r>
            <a:r>
              <a:rPr lang="en-US" dirty="0" err="1"/>
              <a:t>Dorp</a:t>
            </a:r>
            <a:r>
              <a:rPr lang="en-US" dirty="0"/>
              <a:t> &amp; </a:t>
            </a:r>
            <a:r>
              <a:rPr lang="en-US" dirty="0" err="1"/>
              <a:t>Falush</a:t>
            </a:r>
            <a:r>
              <a:rPr lang="en-US" dirty="0"/>
              <a:t>. Nat Comms. (2018).</a:t>
            </a:r>
          </a:p>
        </p:txBody>
      </p:sp>
    </p:spTree>
    <p:extLst>
      <p:ext uri="{BB962C8B-B14F-4D97-AF65-F5344CB8AC3E}">
        <p14:creationId xmlns:p14="http://schemas.microsoft.com/office/powerpoint/2010/main" val="24993206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Interpretation</a:t>
            </a:r>
          </a:p>
        </p:txBody>
      </p:sp>
      <p:pic>
        <p:nvPicPr>
          <p:cNvPr id="28675" name="Picture 2"/>
          <p:cNvPicPr>
            <a:picLocks noChangeAspect="1" noChangeArrowheads="1"/>
          </p:cNvPicPr>
          <p:nvPr/>
        </p:nvPicPr>
        <p:blipFill>
          <a:blip r:embed="rId3" cstate="print"/>
          <a:srcRect b="67984"/>
          <a:stretch>
            <a:fillRect/>
          </a:stretch>
        </p:blipFill>
        <p:spPr bwMode="auto">
          <a:xfrm>
            <a:off x="1881158" y="2038158"/>
            <a:ext cx="3989824" cy="126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76" name="TextBox 23"/>
          <p:cNvSpPr txBox="1">
            <a:spLocks noChangeArrowheads="1"/>
          </p:cNvSpPr>
          <p:nvPr/>
        </p:nvSpPr>
        <p:spPr bwMode="auto">
          <a:xfrm>
            <a:off x="3809952" y="3371655"/>
            <a:ext cx="214788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Li et al Science 2008</a:t>
            </a:r>
          </a:p>
        </p:txBody>
      </p:sp>
      <p:sp>
        <p:nvSpPr>
          <p:cNvPr id="28677" name="TextBox 24"/>
          <p:cNvSpPr txBox="1">
            <a:spLocks noChangeArrowheads="1"/>
          </p:cNvSpPr>
          <p:nvPr/>
        </p:nvSpPr>
        <p:spPr bwMode="auto">
          <a:xfrm>
            <a:off x="2095471" y="1774631"/>
            <a:ext cx="14573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Calibri" pitchFamily="34" charset="0"/>
              </a:rPr>
              <a:t>650,000 SNPs</a:t>
            </a:r>
          </a:p>
        </p:txBody>
      </p:sp>
      <p:pic>
        <p:nvPicPr>
          <p:cNvPr id="28678" name="Picture 2"/>
          <p:cNvPicPr>
            <a:picLocks noChangeAspect="1" noChangeArrowheads="1"/>
          </p:cNvPicPr>
          <p:nvPr/>
        </p:nvPicPr>
        <p:blipFill>
          <a:blip r:embed="rId4" cstate="print"/>
          <a:srcRect t="47314" r="64999" b="30569"/>
          <a:stretch>
            <a:fillRect/>
          </a:stretch>
        </p:blipFill>
        <p:spPr bwMode="auto">
          <a:xfrm>
            <a:off x="2024019" y="4524191"/>
            <a:ext cx="2428875" cy="193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79" name="TextBox 25"/>
          <p:cNvSpPr txBox="1">
            <a:spLocks noChangeArrowheads="1"/>
          </p:cNvSpPr>
          <p:nvPr/>
        </p:nvSpPr>
        <p:spPr bwMode="auto">
          <a:xfrm>
            <a:off x="3167010" y="6443488"/>
            <a:ext cx="291147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err="1">
                <a:latin typeface="Calibri" pitchFamily="34" charset="0"/>
              </a:rPr>
              <a:t>Jakobsson</a:t>
            </a:r>
            <a:r>
              <a:rPr lang="en-US" dirty="0">
                <a:latin typeface="Calibri" pitchFamily="34" charset="0"/>
              </a:rPr>
              <a:t> et al Nature 2008</a:t>
            </a:r>
          </a:p>
        </p:txBody>
      </p:sp>
      <p:sp>
        <p:nvSpPr>
          <p:cNvPr id="28680" name="TextBox 26"/>
          <p:cNvSpPr txBox="1">
            <a:spLocks noChangeArrowheads="1"/>
          </p:cNvSpPr>
          <p:nvPr/>
        </p:nvSpPr>
        <p:spPr bwMode="auto">
          <a:xfrm>
            <a:off x="2024002" y="3657406"/>
            <a:ext cx="14573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550,000 SNPs</a:t>
            </a:r>
          </a:p>
        </p:txBody>
      </p:sp>
      <p:sp>
        <p:nvSpPr>
          <p:cNvPr id="28681" name="TextBox 8"/>
          <p:cNvSpPr txBox="1">
            <a:spLocks noChangeArrowheads="1"/>
          </p:cNvSpPr>
          <p:nvPr/>
        </p:nvSpPr>
        <p:spPr bwMode="auto">
          <a:xfrm>
            <a:off x="2095471" y="1442842"/>
            <a:ext cx="8985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Calibri" pitchFamily="34" charset="0"/>
              </a:rPr>
              <a:t>FRAPPE</a:t>
            </a:r>
          </a:p>
        </p:txBody>
      </p:sp>
      <p:sp>
        <p:nvSpPr>
          <p:cNvPr id="28682" name="TextBox 9"/>
          <p:cNvSpPr txBox="1">
            <a:spLocks noChangeArrowheads="1"/>
          </p:cNvSpPr>
          <p:nvPr/>
        </p:nvSpPr>
        <p:spPr bwMode="auto">
          <a:xfrm>
            <a:off x="2024001" y="4086034"/>
            <a:ext cx="12954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STRUCTURE</a:t>
            </a:r>
          </a:p>
        </p:txBody>
      </p:sp>
      <p:grpSp>
        <p:nvGrpSpPr>
          <p:cNvPr id="11" name="Group 149"/>
          <p:cNvGrpSpPr>
            <a:grpSpLocks/>
          </p:cNvGrpSpPr>
          <p:nvPr/>
        </p:nvGrpSpPr>
        <p:grpSpPr bwMode="auto">
          <a:xfrm>
            <a:off x="5939912" y="1914330"/>
            <a:ext cx="4513807" cy="2243142"/>
            <a:chOff x="432" y="1340"/>
            <a:chExt cx="4904" cy="2438"/>
          </a:xfrm>
        </p:grpSpPr>
        <p:grpSp>
          <p:nvGrpSpPr>
            <p:cNvPr id="12" name="Group 150"/>
            <p:cNvGrpSpPr>
              <a:grpSpLocks noChangeAspect="1"/>
            </p:cNvGrpSpPr>
            <p:nvPr/>
          </p:nvGrpSpPr>
          <p:grpSpPr bwMode="auto">
            <a:xfrm>
              <a:off x="431" y="1340"/>
              <a:ext cx="4901" cy="2438"/>
              <a:chOff x="647" y="1048"/>
              <a:chExt cx="4457" cy="2216"/>
            </a:xfrm>
          </p:grpSpPr>
          <p:sp>
            <p:nvSpPr>
              <p:cNvPr id="64" name="Freeform 151"/>
              <p:cNvSpPr>
                <a:spLocks noChangeAspect="1"/>
              </p:cNvSpPr>
              <p:nvPr/>
            </p:nvSpPr>
            <p:spPr bwMode="auto">
              <a:xfrm>
                <a:off x="2519" y="1984"/>
                <a:ext cx="849" cy="952"/>
              </a:xfrm>
              <a:custGeom>
                <a:avLst/>
                <a:gdLst/>
                <a:ahLst/>
                <a:cxnLst>
                  <a:cxn ang="0">
                    <a:pos x="505" y="72"/>
                  </a:cxn>
                  <a:cxn ang="0">
                    <a:pos x="569" y="88"/>
                  </a:cxn>
                  <a:cxn ang="0">
                    <a:pos x="625" y="88"/>
                  </a:cxn>
                  <a:cxn ang="0">
                    <a:pos x="649" y="96"/>
                  </a:cxn>
                  <a:cxn ang="0">
                    <a:pos x="641" y="136"/>
                  </a:cxn>
                  <a:cxn ang="0">
                    <a:pos x="617" y="104"/>
                  </a:cxn>
                  <a:cxn ang="0">
                    <a:pos x="657" y="184"/>
                  </a:cxn>
                  <a:cxn ang="0">
                    <a:pos x="673" y="216"/>
                  </a:cxn>
                  <a:cxn ang="0">
                    <a:pos x="689" y="256"/>
                  </a:cxn>
                  <a:cxn ang="0">
                    <a:pos x="729" y="304"/>
                  </a:cxn>
                  <a:cxn ang="0">
                    <a:pos x="753" y="328"/>
                  </a:cxn>
                  <a:cxn ang="0">
                    <a:pos x="753" y="344"/>
                  </a:cxn>
                  <a:cxn ang="0">
                    <a:pos x="777" y="352"/>
                  </a:cxn>
                  <a:cxn ang="0">
                    <a:pos x="801" y="352"/>
                  </a:cxn>
                  <a:cxn ang="0">
                    <a:pos x="849" y="344"/>
                  </a:cxn>
                  <a:cxn ang="0">
                    <a:pos x="809" y="440"/>
                  </a:cxn>
                  <a:cxn ang="0">
                    <a:pos x="713" y="544"/>
                  </a:cxn>
                  <a:cxn ang="0">
                    <a:pos x="705" y="600"/>
                  </a:cxn>
                  <a:cxn ang="0">
                    <a:pos x="713" y="632"/>
                  </a:cxn>
                  <a:cxn ang="0">
                    <a:pos x="721" y="696"/>
                  </a:cxn>
                  <a:cxn ang="0">
                    <a:pos x="649" y="736"/>
                  </a:cxn>
                  <a:cxn ang="0">
                    <a:pos x="657" y="784"/>
                  </a:cxn>
                  <a:cxn ang="0">
                    <a:pos x="625" y="824"/>
                  </a:cxn>
                  <a:cxn ang="0">
                    <a:pos x="625" y="848"/>
                  </a:cxn>
                  <a:cxn ang="0">
                    <a:pos x="585" y="904"/>
                  </a:cxn>
                  <a:cxn ang="0">
                    <a:pos x="537" y="936"/>
                  </a:cxn>
                  <a:cxn ang="0">
                    <a:pos x="497" y="936"/>
                  </a:cxn>
                  <a:cxn ang="0">
                    <a:pos x="449" y="944"/>
                  </a:cxn>
                  <a:cxn ang="0">
                    <a:pos x="441" y="912"/>
                  </a:cxn>
                  <a:cxn ang="0">
                    <a:pos x="393" y="816"/>
                  </a:cxn>
                  <a:cxn ang="0">
                    <a:pos x="385" y="768"/>
                  </a:cxn>
                  <a:cxn ang="0">
                    <a:pos x="385" y="648"/>
                  </a:cxn>
                  <a:cxn ang="0">
                    <a:pos x="369" y="584"/>
                  </a:cxn>
                  <a:cxn ang="0">
                    <a:pos x="328" y="512"/>
                  </a:cxn>
                  <a:cxn ang="0">
                    <a:pos x="336" y="480"/>
                  </a:cxn>
                  <a:cxn ang="0">
                    <a:pos x="336" y="456"/>
                  </a:cxn>
                  <a:cxn ang="0">
                    <a:pos x="296" y="440"/>
                  </a:cxn>
                  <a:cxn ang="0">
                    <a:pos x="216" y="424"/>
                  </a:cxn>
                  <a:cxn ang="0">
                    <a:pos x="152" y="432"/>
                  </a:cxn>
                  <a:cxn ang="0">
                    <a:pos x="64" y="408"/>
                  </a:cxn>
                  <a:cxn ang="0">
                    <a:pos x="16" y="336"/>
                  </a:cxn>
                  <a:cxn ang="0">
                    <a:pos x="8" y="320"/>
                  </a:cxn>
                  <a:cxn ang="0">
                    <a:pos x="16" y="272"/>
                  </a:cxn>
                  <a:cxn ang="0">
                    <a:pos x="24" y="200"/>
                  </a:cxn>
                  <a:cxn ang="0">
                    <a:pos x="80" y="128"/>
                  </a:cxn>
                  <a:cxn ang="0">
                    <a:pos x="96" y="88"/>
                  </a:cxn>
                  <a:cxn ang="0">
                    <a:pos x="144" y="32"/>
                  </a:cxn>
                  <a:cxn ang="0">
                    <a:pos x="152" y="24"/>
                  </a:cxn>
                  <a:cxn ang="0">
                    <a:pos x="216" y="16"/>
                  </a:cxn>
                  <a:cxn ang="0">
                    <a:pos x="288" y="8"/>
                  </a:cxn>
                  <a:cxn ang="0">
                    <a:pos x="328" y="0"/>
                  </a:cxn>
                  <a:cxn ang="0">
                    <a:pos x="352" y="0"/>
                  </a:cxn>
                  <a:cxn ang="0">
                    <a:pos x="352" y="16"/>
                  </a:cxn>
                  <a:cxn ang="0">
                    <a:pos x="352" y="48"/>
                  </a:cxn>
                  <a:cxn ang="0">
                    <a:pos x="393" y="64"/>
                  </a:cxn>
                  <a:cxn ang="0">
                    <a:pos x="465" y="80"/>
                  </a:cxn>
                  <a:cxn ang="0">
                    <a:pos x="489" y="64"/>
                  </a:cxn>
                </a:cxnLst>
                <a:rect l="0" t="0" r="r" b="b"/>
                <a:pathLst>
                  <a:path w="849" h="952">
                    <a:moveTo>
                      <a:pt x="497" y="64"/>
                    </a:moveTo>
                    <a:lnTo>
                      <a:pt x="497" y="64"/>
                    </a:lnTo>
                    <a:lnTo>
                      <a:pt x="497" y="64"/>
                    </a:lnTo>
                    <a:lnTo>
                      <a:pt x="505" y="72"/>
                    </a:lnTo>
                    <a:lnTo>
                      <a:pt x="505" y="80"/>
                    </a:lnTo>
                    <a:lnTo>
                      <a:pt x="521" y="80"/>
                    </a:lnTo>
                    <a:lnTo>
                      <a:pt x="537" y="80"/>
                    </a:lnTo>
                    <a:lnTo>
                      <a:pt x="569" y="88"/>
                    </a:lnTo>
                    <a:lnTo>
                      <a:pt x="585" y="88"/>
                    </a:lnTo>
                    <a:lnTo>
                      <a:pt x="601" y="80"/>
                    </a:lnTo>
                    <a:lnTo>
                      <a:pt x="609" y="80"/>
                    </a:lnTo>
                    <a:lnTo>
                      <a:pt x="625" y="88"/>
                    </a:lnTo>
                    <a:lnTo>
                      <a:pt x="633" y="88"/>
                    </a:lnTo>
                    <a:lnTo>
                      <a:pt x="641" y="88"/>
                    </a:lnTo>
                    <a:lnTo>
                      <a:pt x="641" y="88"/>
                    </a:lnTo>
                    <a:lnTo>
                      <a:pt x="649" y="96"/>
                    </a:lnTo>
                    <a:lnTo>
                      <a:pt x="649" y="104"/>
                    </a:lnTo>
                    <a:lnTo>
                      <a:pt x="649" y="112"/>
                    </a:lnTo>
                    <a:lnTo>
                      <a:pt x="641" y="128"/>
                    </a:lnTo>
                    <a:lnTo>
                      <a:pt x="641" y="136"/>
                    </a:lnTo>
                    <a:lnTo>
                      <a:pt x="641" y="136"/>
                    </a:lnTo>
                    <a:lnTo>
                      <a:pt x="633" y="128"/>
                    </a:lnTo>
                    <a:lnTo>
                      <a:pt x="625" y="112"/>
                    </a:lnTo>
                    <a:lnTo>
                      <a:pt x="617" y="104"/>
                    </a:lnTo>
                    <a:lnTo>
                      <a:pt x="617" y="104"/>
                    </a:lnTo>
                    <a:lnTo>
                      <a:pt x="617" y="112"/>
                    </a:lnTo>
                    <a:lnTo>
                      <a:pt x="617" y="112"/>
                    </a:lnTo>
                    <a:lnTo>
                      <a:pt x="657" y="184"/>
                    </a:lnTo>
                    <a:lnTo>
                      <a:pt x="657" y="192"/>
                    </a:lnTo>
                    <a:lnTo>
                      <a:pt x="657" y="192"/>
                    </a:lnTo>
                    <a:lnTo>
                      <a:pt x="673" y="216"/>
                    </a:lnTo>
                    <a:lnTo>
                      <a:pt x="673" y="216"/>
                    </a:lnTo>
                    <a:lnTo>
                      <a:pt x="673" y="216"/>
                    </a:lnTo>
                    <a:lnTo>
                      <a:pt x="673" y="240"/>
                    </a:lnTo>
                    <a:lnTo>
                      <a:pt x="681" y="248"/>
                    </a:lnTo>
                    <a:lnTo>
                      <a:pt x="689" y="256"/>
                    </a:lnTo>
                    <a:lnTo>
                      <a:pt x="697" y="280"/>
                    </a:lnTo>
                    <a:lnTo>
                      <a:pt x="713" y="296"/>
                    </a:lnTo>
                    <a:lnTo>
                      <a:pt x="721" y="304"/>
                    </a:lnTo>
                    <a:lnTo>
                      <a:pt x="729" y="304"/>
                    </a:lnTo>
                    <a:lnTo>
                      <a:pt x="729" y="304"/>
                    </a:lnTo>
                    <a:lnTo>
                      <a:pt x="737" y="320"/>
                    </a:lnTo>
                    <a:lnTo>
                      <a:pt x="745" y="328"/>
                    </a:lnTo>
                    <a:lnTo>
                      <a:pt x="753" y="328"/>
                    </a:lnTo>
                    <a:lnTo>
                      <a:pt x="753" y="328"/>
                    </a:lnTo>
                    <a:lnTo>
                      <a:pt x="753" y="336"/>
                    </a:lnTo>
                    <a:lnTo>
                      <a:pt x="753" y="336"/>
                    </a:lnTo>
                    <a:lnTo>
                      <a:pt x="753" y="344"/>
                    </a:lnTo>
                    <a:lnTo>
                      <a:pt x="753" y="344"/>
                    </a:lnTo>
                    <a:lnTo>
                      <a:pt x="761" y="352"/>
                    </a:lnTo>
                    <a:lnTo>
                      <a:pt x="777" y="360"/>
                    </a:lnTo>
                    <a:lnTo>
                      <a:pt x="777" y="352"/>
                    </a:lnTo>
                    <a:lnTo>
                      <a:pt x="785" y="352"/>
                    </a:lnTo>
                    <a:lnTo>
                      <a:pt x="793" y="352"/>
                    </a:lnTo>
                    <a:lnTo>
                      <a:pt x="801" y="352"/>
                    </a:lnTo>
                    <a:lnTo>
                      <a:pt x="801" y="352"/>
                    </a:lnTo>
                    <a:lnTo>
                      <a:pt x="809" y="352"/>
                    </a:lnTo>
                    <a:lnTo>
                      <a:pt x="833" y="344"/>
                    </a:lnTo>
                    <a:lnTo>
                      <a:pt x="849" y="344"/>
                    </a:lnTo>
                    <a:lnTo>
                      <a:pt x="849" y="344"/>
                    </a:lnTo>
                    <a:lnTo>
                      <a:pt x="849" y="344"/>
                    </a:lnTo>
                    <a:lnTo>
                      <a:pt x="849" y="360"/>
                    </a:lnTo>
                    <a:lnTo>
                      <a:pt x="833" y="400"/>
                    </a:lnTo>
                    <a:lnTo>
                      <a:pt x="809" y="440"/>
                    </a:lnTo>
                    <a:lnTo>
                      <a:pt x="793" y="456"/>
                    </a:lnTo>
                    <a:lnTo>
                      <a:pt x="761" y="480"/>
                    </a:lnTo>
                    <a:lnTo>
                      <a:pt x="721" y="512"/>
                    </a:lnTo>
                    <a:lnTo>
                      <a:pt x="713" y="544"/>
                    </a:lnTo>
                    <a:lnTo>
                      <a:pt x="697" y="552"/>
                    </a:lnTo>
                    <a:lnTo>
                      <a:pt x="697" y="568"/>
                    </a:lnTo>
                    <a:lnTo>
                      <a:pt x="705" y="592"/>
                    </a:lnTo>
                    <a:lnTo>
                      <a:pt x="705" y="600"/>
                    </a:lnTo>
                    <a:lnTo>
                      <a:pt x="721" y="624"/>
                    </a:lnTo>
                    <a:lnTo>
                      <a:pt x="721" y="624"/>
                    </a:lnTo>
                    <a:lnTo>
                      <a:pt x="721" y="632"/>
                    </a:lnTo>
                    <a:lnTo>
                      <a:pt x="713" y="632"/>
                    </a:lnTo>
                    <a:lnTo>
                      <a:pt x="713" y="640"/>
                    </a:lnTo>
                    <a:lnTo>
                      <a:pt x="713" y="656"/>
                    </a:lnTo>
                    <a:lnTo>
                      <a:pt x="721" y="672"/>
                    </a:lnTo>
                    <a:lnTo>
                      <a:pt x="721" y="696"/>
                    </a:lnTo>
                    <a:lnTo>
                      <a:pt x="657" y="720"/>
                    </a:lnTo>
                    <a:lnTo>
                      <a:pt x="657" y="736"/>
                    </a:lnTo>
                    <a:lnTo>
                      <a:pt x="657" y="736"/>
                    </a:lnTo>
                    <a:lnTo>
                      <a:pt x="649" y="736"/>
                    </a:lnTo>
                    <a:lnTo>
                      <a:pt x="641" y="744"/>
                    </a:lnTo>
                    <a:lnTo>
                      <a:pt x="641" y="752"/>
                    </a:lnTo>
                    <a:lnTo>
                      <a:pt x="657" y="776"/>
                    </a:lnTo>
                    <a:lnTo>
                      <a:pt x="657" y="784"/>
                    </a:lnTo>
                    <a:lnTo>
                      <a:pt x="657" y="800"/>
                    </a:lnTo>
                    <a:lnTo>
                      <a:pt x="641" y="808"/>
                    </a:lnTo>
                    <a:lnTo>
                      <a:pt x="633" y="816"/>
                    </a:lnTo>
                    <a:lnTo>
                      <a:pt x="625" y="824"/>
                    </a:lnTo>
                    <a:lnTo>
                      <a:pt x="617" y="832"/>
                    </a:lnTo>
                    <a:lnTo>
                      <a:pt x="617" y="832"/>
                    </a:lnTo>
                    <a:lnTo>
                      <a:pt x="625" y="832"/>
                    </a:lnTo>
                    <a:lnTo>
                      <a:pt x="625" y="848"/>
                    </a:lnTo>
                    <a:lnTo>
                      <a:pt x="617" y="856"/>
                    </a:lnTo>
                    <a:lnTo>
                      <a:pt x="601" y="872"/>
                    </a:lnTo>
                    <a:lnTo>
                      <a:pt x="593" y="888"/>
                    </a:lnTo>
                    <a:lnTo>
                      <a:pt x="585" y="904"/>
                    </a:lnTo>
                    <a:lnTo>
                      <a:pt x="569" y="920"/>
                    </a:lnTo>
                    <a:lnTo>
                      <a:pt x="553" y="928"/>
                    </a:lnTo>
                    <a:lnTo>
                      <a:pt x="537" y="928"/>
                    </a:lnTo>
                    <a:lnTo>
                      <a:pt x="537" y="936"/>
                    </a:lnTo>
                    <a:lnTo>
                      <a:pt x="537" y="936"/>
                    </a:lnTo>
                    <a:lnTo>
                      <a:pt x="529" y="936"/>
                    </a:lnTo>
                    <a:lnTo>
                      <a:pt x="513" y="936"/>
                    </a:lnTo>
                    <a:lnTo>
                      <a:pt x="497" y="936"/>
                    </a:lnTo>
                    <a:lnTo>
                      <a:pt x="473" y="952"/>
                    </a:lnTo>
                    <a:lnTo>
                      <a:pt x="457" y="952"/>
                    </a:lnTo>
                    <a:lnTo>
                      <a:pt x="449" y="944"/>
                    </a:lnTo>
                    <a:lnTo>
                      <a:pt x="449" y="944"/>
                    </a:lnTo>
                    <a:lnTo>
                      <a:pt x="449" y="928"/>
                    </a:lnTo>
                    <a:lnTo>
                      <a:pt x="441" y="920"/>
                    </a:lnTo>
                    <a:lnTo>
                      <a:pt x="441" y="920"/>
                    </a:lnTo>
                    <a:lnTo>
                      <a:pt x="441" y="912"/>
                    </a:lnTo>
                    <a:lnTo>
                      <a:pt x="441" y="904"/>
                    </a:lnTo>
                    <a:lnTo>
                      <a:pt x="433" y="888"/>
                    </a:lnTo>
                    <a:lnTo>
                      <a:pt x="409" y="848"/>
                    </a:lnTo>
                    <a:lnTo>
                      <a:pt x="393" y="816"/>
                    </a:lnTo>
                    <a:lnTo>
                      <a:pt x="393" y="792"/>
                    </a:lnTo>
                    <a:lnTo>
                      <a:pt x="393" y="784"/>
                    </a:lnTo>
                    <a:lnTo>
                      <a:pt x="393" y="776"/>
                    </a:lnTo>
                    <a:lnTo>
                      <a:pt x="385" y="768"/>
                    </a:lnTo>
                    <a:lnTo>
                      <a:pt x="369" y="744"/>
                    </a:lnTo>
                    <a:lnTo>
                      <a:pt x="361" y="720"/>
                    </a:lnTo>
                    <a:lnTo>
                      <a:pt x="361" y="688"/>
                    </a:lnTo>
                    <a:lnTo>
                      <a:pt x="385" y="648"/>
                    </a:lnTo>
                    <a:lnTo>
                      <a:pt x="385" y="632"/>
                    </a:lnTo>
                    <a:lnTo>
                      <a:pt x="377" y="616"/>
                    </a:lnTo>
                    <a:lnTo>
                      <a:pt x="377" y="600"/>
                    </a:lnTo>
                    <a:lnTo>
                      <a:pt x="369" y="584"/>
                    </a:lnTo>
                    <a:lnTo>
                      <a:pt x="369" y="576"/>
                    </a:lnTo>
                    <a:lnTo>
                      <a:pt x="369" y="560"/>
                    </a:lnTo>
                    <a:lnTo>
                      <a:pt x="344" y="536"/>
                    </a:lnTo>
                    <a:lnTo>
                      <a:pt x="328" y="512"/>
                    </a:lnTo>
                    <a:lnTo>
                      <a:pt x="328" y="496"/>
                    </a:lnTo>
                    <a:lnTo>
                      <a:pt x="336" y="488"/>
                    </a:lnTo>
                    <a:lnTo>
                      <a:pt x="336" y="488"/>
                    </a:lnTo>
                    <a:lnTo>
                      <a:pt x="336" y="480"/>
                    </a:lnTo>
                    <a:lnTo>
                      <a:pt x="336" y="480"/>
                    </a:lnTo>
                    <a:lnTo>
                      <a:pt x="336" y="456"/>
                    </a:lnTo>
                    <a:lnTo>
                      <a:pt x="336" y="456"/>
                    </a:lnTo>
                    <a:lnTo>
                      <a:pt x="336" y="456"/>
                    </a:lnTo>
                    <a:lnTo>
                      <a:pt x="336" y="448"/>
                    </a:lnTo>
                    <a:lnTo>
                      <a:pt x="328" y="440"/>
                    </a:lnTo>
                    <a:lnTo>
                      <a:pt x="312" y="440"/>
                    </a:lnTo>
                    <a:lnTo>
                      <a:pt x="296" y="440"/>
                    </a:lnTo>
                    <a:lnTo>
                      <a:pt x="288" y="440"/>
                    </a:lnTo>
                    <a:lnTo>
                      <a:pt x="264" y="408"/>
                    </a:lnTo>
                    <a:lnTo>
                      <a:pt x="248" y="408"/>
                    </a:lnTo>
                    <a:lnTo>
                      <a:pt x="216" y="424"/>
                    </a:lnTo>
                    <a:lnTo>
                      <a:pt x="200" y="432"/>
                    </a:lnTo>
                    <a:lnTo>
                      <a:pt x="184" y="432"/>
                    </a:lnTo>
                    <a:lnTo>
                      <a:pt x="168" y="432"/>
                    </a:lnTo>
                    <a:lnTo>
                      <a:pt x="152" y="432"/>
                    </a:lnTo>
                    <a:lnTo>
                      <a:pt x="128" y="440"/>
                    </a:lnTo>
                    <a:lnTo>
                      <a:pt x="112" y="440"/>
                    </a:lnTo>
                    <a:lnTo>
                      <a:pt x="96" y="424"/>
                    </a:lnTo>
                    <a:lnTo>
                      <a:pt x="64" y="408"/>
                    </a:lnTo>
                    <a:lnTo>
                      <a:pt x="48" y="376"/>
                    </a:lnTo>
                    <a:lnTo>
                      <a:pt x="40" y="360"/>
                    </a:lnTo>
                    <a:lnTo>
                      <a:pt x="16" y="344"/>
                    </a:lnTo>
                    <a:lnTo>
                      <a:pt x="16" y="336"/>
                    </a:lnTo>
                    <a:lnTo>
                      <a:pt x="8" y="336"/>
                    </a:lnTo>
                    <a:lnTo>
                      <a:pt x="8" y="336"/>
                    </a:lnTo>
                    <a:lnTo>
                      <a:pt x="8" y="320"/>
                    </a:lnTo>
                    <a:lnTo>
                      <a:pt x="8" y="320"/>
                    </a:lnTo>
                    <a:lnTo>
                      <a:pt x="0" y="304"/>
                    </a:lnTo>
                    <a:lnTo>
                      <a:pt x="0" y="304"/>
                    </a:lnTo>
                    <a:lnTo>
                      <a:pt x="8" y="304"/>
                    </a:lnTo>
                    <a:lnTo>
                      <a:pt x="16" y="272"/>
                    </a:lnTo>
                    <a:lnTo>
                      <a:pt x="16" y="256"/>
                    </a:lnTo>
                    <a:lnTo>
                      <a:pt x="8" y="224"/>
                    </a:lnTo>
                    <a:lnTo>
                      <a:pt x="8" y="208"/>
                    </a:lnTo>
                    <a:lnTo>
                      <a:pt x="24" y="200"/>
                    </a:lnTo>
                    <a:lnTo>
                      <a:pt x="32" y="168"/>
                    </a:lnTo>
                    <a:lnTo>
                      <a:pt x="56" y="136"/>
                    </a:lnTo>
                    <a:lnTo>
                      <a:pt x="64" y="128"/>
                    </a:lnTo>
                    <a:lnTo>
                      <a:pt x="80" y="128"/>
                    </a:lnTo>
                    <a:lnTo>
                      <a:pt x="96" y="112"/>
                    </a:lnTo>
                    <a:lnTo>
                      <a:pt x="96" y="104"/>
                    </a:lnTo>
                    <a:lnTo>
                      <a:pt x="96" y="96"/>
                    </a:lnTo>
                    <a:lnTo>
                      <a:pt x="96" y="88"/>
                    </a:lnTo>
                    <a:lnTo>
                      <a:pt x="96" y="80"/>
                    </a:lnTo>
                    <a:lnTo>
                      <a:pt x="112" y="64"/>
                    </a:lnTo>
                    <a:lnTo>
                      <a:pt x="128" y="40"/>
                    </a:lnTo>
                    <a:lnTo>
                      <a:pt x="144" y="32"/>
                    </a:lnTo>
                    <a:lnTo>
                      <a:pt x="136" y="32"/>
                    </a:lnTo>
                    <a:lnTo>
                      <a:pt x="144" y="24"/>
                    </a:lnTo>
                    <a:lnTo>
                      <a:pt x="152" y="24"/>
                    </a:lnTo>
                    <a:lnTo>
                      <a:pt x="152" y="24"/>
                    </a:lnTo>
                    <a:lnTo>
                      <a:pt x="160" y="32"/>
                    </a:lnTo>
                    <a:lnTo>
                      <a:pt x="192" y="32"/>
                    </a:lnTo>
                    <a:lnTo>
                      <a:pt x="200" y="24"/>
                    </a:lnTo>
                    <a:lnTo>
                      <a:pt x="216" y="16"/>
                    </a:lnTo>
                    <a:lnTo>
                      <a:pt x="256" y="0"/>
                    </a:lnTo>
                    <a:lnTo>
                      <a:pt x="272" y="0"/>
                    </a:lnTo>
                    <a:lnTo>
                      <a:pt x="280" y="8"/>
                    </a:lnTo>
                    <a:lnTo>
                      <a:pt x="288" y="8"/>
                    </a:lnTo>
                    <a:lnTo>
                      <a:pt x="304" y="0"/>
                    </a:lnTo>
                    <a:lnTo>
                      <a:pt x="312" y="8"/>
                    </a:lnTo>
                    <a:lnTo>
                      <a:pt x="320" y="8"/>
                    </a:lnTo>
                    <a:lnTo>
                      <a:pt x="328" y="0"/>
                    </a:lnTo>
                    <a:lnTo>
                      <a:pt x="344" y="0"/>
                    </a:lnTo>
                    <a:lnTo>
                      <a:pt x="344" y="8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2" y="8"/>
                    </a:lnTo>
                    <a:lnTo>
                      <a:pt x="352" y="16"/>
                    </a:lnTo>
                    <a:lnTo>
                      <a:pt x="352" y="16"/>
                    </a:lnTo>
                    <a:lnTo>
                      <a:pt x="352" y="24"/>
                    </a:lnTo>
                    <a:lnTo>
                      <a:pt x="352" y="24"/>
                    </a:lnTo>
                    <a:lnTo>
                      <a:pt x="352" y="40"/>
                    </a:lnTo>
                    <a:lnTo>
                      <a:pt x="352" y="48"/>
                    </a:lnTo>
                    <a:lnTo>
                      <a:pt x="361" y="64"/>
                    </a:lnTo>
                    <a:lnTo>
                      <a:pt x="369" y="64"/>
                    </a:lnTo>
                    <a:lnTo>
                      <a:pt x="385" y="64"/>
                    </a:lnTo>
                    <a:lnTo>
                      <a:pt x="393" y="64"/>
                    </a:lnTo>
                    <a:lnTo>
                      <a:pt x="433" y="96"/>
                    </a:lnTo>
                    <a:lnTo>
                      <a:pt x="465" y="96"/>
                    </a:lnTo>
                    <a:lnTo>
                      <a:pt x="465" y="88"/>
                    </a:lnTo>
                    <a:lnTo>
                      <a:pt x="465" y="80"/>
                    </a:lnTo>
                    <a:lnTo>
                      <a:pt x="465" y="72"/>
                    </a:lnTo>
                    <a:lnTo>
                      <a:pt x="481" y="64"/>
                    </a:lnTo>
                    <a:lnTo>
                      <a:pt x="489" y="64"/>
                    </a:lnTo>
                    <a:lnTo>
                      <a:pt x="489" y="64"/>
                    </a:lnTo>
                    <a:lnTo>
                      <a:pt x="497" y="6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" name="Freeform 152"/>
              <p:cNvSpPr>
                <a:spLocks noChangeAspect="1"/>
              </p:cNvSpPr>
              <p:nvPr/>
            </p:nvSpPr>
            <p:spPr bwMode="auto">
              <a:xfrm>
                <a:off x="3056" y="1912"/>
                <a:ext cx="464" cy="408"/>
              </a:xfrm>
              <a:custGeom>
                <a:avLst/>
                <a:gdLst/>
                <a:ahLst/>
                <a:cxnLst>
                  <a:cxn ang="0">
                    <a:pos x="120" y="120"/>
                  </a:cxn>
                  <a:cxn ang="0">
                    <a:pos x="120" y="88"/>
                  </a:cxn>
                  <a:cxn ang="0">
                    <a:pos x="120" y="80"/>
                  </a:cxn>
                  <a:cxn ang="0">
                    <a:pos x="104" y="80"/>
                  </a:cxn>
                  <a:cxn ang="0">
                    <a:pos x="56" y="80"/>
                  </a:cxn>
                  <a:cxn ang="0">
                    <a:pos x="24" y="80"/>
                  </a:cxn>
                  <a:cxn ang="0">
                    <a:pos x="24" y="80"/>
                  </a:cxn>
                  <a:cxn ang="0">
                    <a:pos x="0" y="56"/>
                  </a:cxn>
                  <a:cxn ang="0">
                    <a:pos x="8" y="40"/>
                  </a:cxn>
                  <a:cxn ang="0">
                    <a:pos x="32" y="24"/>
                  </a:cxn>
                  <a:cxn ang="0">
                    <a:pos x="40" y="16"/>
                  </a:cxn>
                  <a:cxn ang="0">
                    <a:pos x="56" y="16"/>
                  </a:cxn>
                  <a:cxn ang="0">
                    <a:pos x="120" y="8"/>
                  </a:cxn>
                  <a:cxn ang="0">
                    <a:pos x="144" y="16"/>
                  </a:cxn>
                  <a:cxn ang="0">
                    <a:pos x="200" y="8"/>
                  </a:cxn>
                  <a:cxn ang="0">
                    <a:pos x="240" y="40"/>
                  </a:cxn>
                  <a:cxn ang="0">
                    <a:pos x="272" y="32"/>
                  </a:cxn>
                  <a:cxn ang="0">
                    <a:pos x="280" y="48"/>
                  </a:cxn>
                  <a:cxn ang="0">
                    <a:pos x="288" y="64"/>
                  </a:cxn>
                  <a:cxn ang="0">
                    <a:pos x="304" y="72"/>
                  </a:cxn>
                  <a:cxn ang="0">
                    <a:pos x="328" y="80"/>
                  </a:cxn>
                  <a:cxn ang="0">
                    <a:pos x="352" y="72"/>
                  </a:cxn>
                  <a:cxn ang="0">
                    <a:pos x="384" y="56"/>
                  </a:cxn>
                  <a:cxn ang="0">
                    <a:pos x="440" y="80"/>
                  </a:cxn>
                  <a:cxn ang="0">
                    <a:pos x="440" y="96"/>
                  </a:cxn>
                  <a:cxn ang="0">
                    <a:pos x="432" y="120"/>
                  </a:cxn>
                  <a:cxn ang="0">
                    <a:pos x="432" y="144"/>
                  </a:cxn>
                  <a:cxn ang="0">
                    <a:pos x="448" y="152"/>
                  </a:cxn>
                  <a:cxn ang="0">
                    <a:pos x="456" y="192"/>
                  </a:cxn>
                  <a:cxn ang="0">
                    <a:pos x="448" y="224"/>
                  </a:cxn>
                  <a:cxn ang="0">
                    <a:pos x="440" y="240"/>
                  </a:cxn>
                  <a:cxn ang="0">
                    <a:pos x="392" y="232"/>
                  </a:cxn>
                  <a:cxn ang="0">
                    <a:pos x="376" y="216"/>
                  </a:cxn>
                  <a:cxn ang="0">
                    <a:pos x="344" y="216"/>
                  </a:cxn>
                  <a:cxn ang="0">
                    <a:pos x="312" y="200"/>
                  </a:cxn>
                  <a:cxn ang="0">
                    <a:pos x="296" y="168"/>
                  </a:cxn>
                  <a:cxn ang="0">
                    <a:pos x="296" y="224"/>
                  </a:cxn>
                  <a:cxn ang="0">
                    <a:pos x="304" y="232"/>
                  </a:cxn>
                  <a:cxn ang="0">
                    <a:pos x="312" y="224"/>
                  </a:cxn>
                  <a:cxn ang="0">
                    <a:pos x="344" y="256"/>
                  </a:cxn>
                  <a:cxn ang="0">
                    <a:pos x="376" y="240"/>
                  </a:cxn>
                  <a:cxn ang="0">
                    <a:pos x="408" y="264"/>
                  </a:cxn>
                  <a:cxn ang="0">
                    <a:pos x="416" y="272"/>
                  </a:cxn>
                  <a:cxn ang="0">
                    <a:pos x="408" y="304"/>
                  </a:cxn>
                  <a:cxn ang="0">
                    <a:pos x="384" y="320"/>
                  </a:cxn>
                  <a:cxn ang="0">
                    <a:pos x="360" y="344"/>
                  </a:cxn>
                  <a:cxn ang="0">
                    <a:pos x="328" y="360"/>
                  </a:cxn>
                  <a:cxn ang="0">
                    <a:pos x="304" y="376"/>
                  </a:cxn>
                  <a:cxn ang="0">
                    <a:pos x="248" y="392"/>
                  </a:cxn>
                  <a:cxn ang="0">
                    <a:pos x="232" y="408"/>
                  </a:cxn>
                  <a:cxn ang="0">
                    <a:pos x="216" y="392"/>
                  </a:cxn>
                  <a:cxn ang="0">
                    <a:pos x="208" y="368"/>
                  </a:cxn>
                  <a:cxn ang="0">
                    <a:pos x="208" y="352"/>
                  </a:cxn>
                  <a:cxn ang="0">
                    <a:pos x="184" y="312"/>
                  </a:cxn>
                  <a:cxn ang="0">
                    <a:pos x="152" y="256"/>
                  </a:cxn>
                  <a:cxn ang="0">
                    <a:pos x="136" y="240"/>
                  </a:cxn>
                  <a:cxn ang="0">
                    <a:pos x="112" y="208"/>
                  </a:cxn>
                  <a:cxn ang="0">
                    <a:pos x="112" y="184"/>
                  </a:cxn>
                </a:cxnLst>
                <a:rect l="0" t="0" r="r" b="b"/>
                <a:pathLst>
                  <a:path w="464" h="408">
                    <a:moveTo>
                      <a:pt x="104" y="152"/>
                    </a:moveTo>
                    <a:lnTo>
                      <a:pt x="104" y="152"/>
                    </a:lnTo>
                    <a:lnTo>
                      <a:pt x="112" y="136"/>
                    </a:lnTo>
                    <a:lnTo>
                      <a:pt x="120" y="120"/>
                    </a:lnTo>
                    <a:lnTo>
                      <a:pt x="128" y="104"/>
                    </a:lnTo>
                    <a:lnTo>
                      <a:pt x="128" y="104"/>
                    </a:lnTo>
                    <a:lnTo>
                      <a:pt x="120" y="96"/>
                    </a:lnTo>
                    <a:lnTo>
                      <a:pt x="120" y="88"/>
                    </a:lnTo>
                    <a:lnTo>
                      <a:pt x="128" y="80"/>
                    </a:lnTo>
                    <a:lnTo>
                      <a:pt x="128" y="80"/>
                    </a:lnTo>
                    <a:lnTo>
                      <a:pt x="128" y="80"/>
                    </a:lnTo>
                    <a:lnTo>
                      <a:pt x="120" y="80"/>
                    </a:lnTo>
                    <a:lnTo>
                      <a:pt x="112" y="80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96" y="88"/>
                    </a:lnTo>
                    <a:lnTo>
                      <a:pt x="80" y="88"/>
                    </a:lnTo>
                    <a:lnTo>
                      <a:pt x="72" y="80"/>
                    </a:lnTo>
                    <a:lnTo>
                      <a:pt x="56" y="80"/>
                    </a:lnTo>
                    <a:lnTo>
                      <a:pt x="48" y="88"/>
                    </a:lnTo>
                    <a:lnTo>
                      <a:pt x="40" y="80"/>
                    </a:lnTo>
                    <a:lnTo>
                      <a:pt x="32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72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8" y="48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32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64" y="16"/>
                    </a:lnTo>
                    <a:lnTo>
                      <a:pt x="88" y="0"/>
                    </a:lnTo>
                    <a:lnTo>
                      <a:pt x="112" y="0"/>
                    </a:lnTo>
                    <a:lnTo>
                      <a:pt x="120" y="8"/>
                    </a:lnTo>
                    <a:lnTo>
                      <a:pt x="128" y="8"/>
                    </a:lnTo>
                    <a:lnTo>
                      <a:pt x="128" y="8"/>
                    </a:lnTo>
                    <a:lnTo>
                      <a:pt x="128" y="16"/>
                    </a:lnTo>
                    <a:lnTo>
                      <a:pt x="144" y="16"/>
                    </a:lnTo>
                    <a:lnTo>
                      <a:pt x="152" y="16"/>
                    </a:lnTo>
                    <a:lnTo>
                      <a:pt x="176" y="16"/>
                    </a:lnTo>
                    <a:lnTo>
                      <a:pt x="176" y="16"/>
                    </a:lnTo>
                    <a:lnTo>
                      <a:pt x="200" y="8"/>
                    </a:lnTo>
                    <a:lnTo>
                      <a:pt x="216" y="8"/>
                    </a:lnTo>
                    <a:lnTo>
                      <a:pt x="224" y="16"/>
                    </a:lnTo>
                    <a:lnTo>
                      <a:pt x="224" y="24"/>
                    </a:lnTo>
                    <a:lnTo>
                      <a:pt x="240" y="40"/>
                    </a:lnTo>
                    <a:lnTo>
                      <a:pt x="264" y="48"/>
                    </a:lnTo>
                    <a:lnTo>
                      <a:pt x="264" y="40"/>
                    </a:lnTo>
                    <a:lnTo>
                      <a:pt x="272" y="32"/>
                    </a:lnTo>
                    <a:lnTo>
                      <a:pt x="272" y="32"/>
                    </a:lnTo>
                    <a:lnTo>
                      <a:pt x="280" y="32"/>
                    </a:lnTo>
                    <a:lnTo>
                      <a:pt x="280" y="40"/>
                    </a:lnTo>
                    <a:lnTo>
                      <a:pt x="280" y="40"/>
                    </a:lnTo>
                    <a:lnTo>
                      <a:pt x="280" y="48"/>
                    </a:lnTo>
                    <a:lnTo>
                      <a:pt x="280" y="48"/>
                    </a:lnTo>
                    <a:lnTo>
                      <a:pt x="288" y="56"/>
                    </a:lnTo>
                    <a:lnTo>
                      <a:pt x="288" y="64"/>
                    </a:lnTo>
                    <a:lnTo>
                      <a:pt x="288" y="64"/>
                    </a:lnTo>
                    <a:lnTo>
                      <a:pt x="288" y="72"/>
                    </a:lnTo>
                    <a:lnTo>
                      <a:pt x="296" y="72"/>
                    </a:lnTo>
                    <a:lnTo>
                      <a:pt x="296" y="72"/>
                    </a:lnTo>
                    <a:lnTo>
                      <a:pt x="304" y="72"/>
                    </a:lnTo>
                    <a:lnTo>
                      <a:pt x="304" y="72"/>
                    </a:lnTo>
                    <a:lnTo>
                      <a:pt x="312" y="80"/>
                    </a:lnTo>
                    <a:lnTo>
                      <a:pt x="320" y="80"/>
                    </a:lnTo>
                    <a:lnTo>
                      <a:pt x="328" y="80"/>
                    </a:lnTo>
                    <a:lnTo>
                      <a:pt x="336" y="80"/>
                    </a:lnTo>
                    <a:lnTo>
                      <a:pt x="344" y="80"/>
                    </a:lnTo>
                    <a:lnTo>
                      <a:pt x="352" y="80"/>
                    </a:lnTo>
                    <a:lnTo>
                      <a:pt x="352" y="72"/>
                    </a:lnTo>
                    <a:lnTo>
                      <a:pt x="352" y="64"/>
                    </a:lnTo>
                    <a:lnTo>
                      <a:pt x="360" y="64"/>
                    </a:lnTo>
                    <a:lnTo>
                      <a:pt x="376" y="56"/>
                    </a:lnTo>
                    <a:lnTo>
                      <a:pt x="384" y="56"/>
                    </a:lnTo>
                    <a:lnTo>
                      <a:pt x="384" y="56"/>
                    </a:lnTo>
                    <a:lnTo>
                      <a:pt x="392" y="56"/>
                    </a:lnTo>
                    <a:lnTo>
                      <a:pt x="424" y="72"/>
                    </a:lnTo>
                    <a:lnTo>
                      <a:pt x="440" y="80"/>
                    </a:lnTo>
                    <a:lnTo>
                      <a:pt x="440" y="80"/>
                    </a:lnTo>
                    <a:lnTo>
                      <a:pt x="440" y="88"/>
                    </a:lnTo>
                    <a:lnTo>
                      <a:pt x="440" y="88"/>
                    </a:lnTo>
                    <a:lnTo>
                      <a:pt x="440" y="96"/>
                    </a:lnTo>
                    <a:lnTo>
                      <a:pt x="440" y="96"/>
                    </a:lnTo>
                    <a:lnTo>
                      <a:pt x="432" y="112"/>
                    </a:lnTo>
                    <a:lnTo>
                      <a:pt x="432" y="120"/>
                    </a:lnTo>
                    <a:lnTo>
                      <a:pt x="432" y="120"/>
                    </a:lnTo>
                    <a:lnTo>
                      <a:pt x="432" y="120"/>
                    </a:lnTo>
                    <a:lnTo>
                      <a:pt x="432" y="128"/>
                    </a:lnTo>
                    <a:lnTo>
                      <a:pt x="432" y="136"/>
                    </a:lnTo>
                    <a:lnTo>
                      <a:pt x="432" y="144"/>
                    </a:lnTo>
                    <a:lnTo>
                      <a:pt x="432" y="144"/>
                    </a:lnTo>
                    <a:lnTo>
                      <a:pt x="440" y="152"/>
                    </a:lnTo>
                    <a:lnTo>
                      <a:pt x="440" y="152"/>
                    </a:lnTo>
                    <a:lnTo>
                      <a:pt x="448" y="152"/>
                    </a:lnTo>
                    <a:lnTo>
                      <a:pt x="448" y="160"/>
                    </a:lnTo>
                    <a:lnTo>
                      <a:pt x="440" y="168"/>
                    </a:lnTo>
                    <a:lnTo>
                      <a:pt x="440" y="176"/>
                    </a:lnTo>
                    <a:lnTo>
                      <a:pt x="456" y="192"/>
                    </a:lnTo>
                    <a:lnTo>
                      <a:pt x="464" y="208"/>
                    </a:lnTo>
                    <a:lnTo>
                      <a:pt x="464" y="216"/>
                    </a:lnTo>
                    <a:lnTo>
                      <a:pt x="464" y="216"/>
                    </a:lnTo>
                    <a:lnTo>
                      <a:pt x="448" y="224"/>
                    </a:lnTo>
                    <a:lnTo>
                      <a:pt x="448" y="240"/>
                    </a:lnTo>
                    <a:lnTo>
                      <a:pt x="448" y="240"/>
                    </a:lnTo>
                    <a:lnTo>
                      <a:pt x="448" y="240"/>
                    </a:lnTo>
                    <a:lnTo>
                      <a:pt x="440" y="240"/>
                    </a:lnTo>
                    <a:lnTo>
                      <a:pt x="408" y="232"/>
                    </a:lnTo>
                    <a:lnTo>
                      <a:pt x="408" y="232"/>
                    </a:lnTo>
                    <a:lnTo>
                      <a:pt x="400" y="232"/>
                    </a:lnTo>
                    <a:lnTo>
                      <a:pt x="392" y="232"/>
                    </a:lnTo>
                    <a:lnTo>
                      <a:pt x="392" y="232"/>
                    </a:lnTo>
                    <a:lnTo>
                      <a:pt x="384" y="224"/>
                    </a:lnTo>
                    <a:lnTo>
                      <a:pt x="384" y="216"/>
                    </a:lnTo>
                    <a:lnTo>
                      <a:pt x="376" y="216"/>
                    </a:lnTo>
                    <a:lnTo>
                      <a:pt x="368" y="224"/>
                    </a:lnTo>
                    <a:lnTo>
                      <a:pt x="368" y="224"/>
                    </a:lnTo>
                    <a:lnTo>
                      <a:pt x="344" y="224"/>
                    </a:lnTo>
                    <a:lnTo>
                      <a:pt x="344" y="216"/>
                    </a:lnTo>
                    <a:lnTo>
                      <a:pt x="336" y="208"/>
                    </a:lnTo>
                    <a:lnTo>
                      <a:pt x="328" y="208"/>
                    </a:lnTo>
                    <a:lnTo>
                      <a:pt x="312" y="200"/>
                    </a:lnTo>
                    <a:lnTo>
                      <a:pt x="312" y="200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04" y="184"/>
                    </a:lnTo>
                    <a:lnTo>
                      <a:pt x="296" y="168"/>
                    </a:lnTo>
                    <a:lnTo>
                      <a:pt x="280" y="168"/>
                    </a:lnTo>
                    <a:lnTo>
                      <a:pt x="280" y="192"/>
                    </a:lnTo>
                    <a:lnTo>
                      <a:pt x="280" y="200"/>
                    </a:lnTo>
                    <a:lnTo>
                      <a:pt x="296" y="224"/>
                    </a:lnTo>
                    <a:lnTo>
                      <a:pt x="304" y="224"/>
                    </a:lnTo>
                    <a:lnTo>
                      <a:pt x="304" y="224"/>
                    </a:lnTo>
                    <a:lnTo>
                      <a:pt x="304" y="232"/>
                    </a:lnTo>
                    <a:lnTo>
                      <a:pt x="304" y="232"/>
                    </a:lnTo>
                    <a:lnTo>
                      <a:pt x="304" y="232"/>
                    </a:lnTo>
                    <a:lnTo>
                      <a:pt x="312" y="232"/>
                    </a:lnTo>
                    <a:lnTo>
                      <a:pt x="312" y="224"/>
                    </a:lnTo>
                    <a:lnTo>
                      <a:pt x="312" y="224"/>
                    </a:lnTo>
                    <a:lnTo>
                      <a:pt x="312" y="232"/>
                    </a:lnTo>
                    <a:lnTo>
                      <a:pt x="312" y="240"/>
                    </a:lnTo>
                    <a:lnTo>
                      <a:pt x="312" y="256"/>
                    </a:lnTo>
                    <a:lnTo>
                      <a:pt x="344" y="256"/>
                    </a:lnTo>
                    <a:lnTo>
                      <a:pt x="368" y="232"/>
                    </a:lnTo>
                    <a:lnTo>
                      <a:pt x="376" y="224"/>
                    </a:lnTo>
                    <a:lnTo>
                      <a:pt x="376" y="224"/>
                    </a:lnTo>
                    <a:lnTo>
                      <a:pt x="376" y="240"/>
                    </a:lnTo>
                    <a:lnTo>
                      <a:pt x="376" y="240"/>
                    </a:lnTo>
                    <a:lnTo>
                      <a:pt x="384" y="248"/>
                    </a:lnTo>
                    <a:lnTo>
                      <a:pt x="392" y="256"/>
                    </a:lnTo>
                    <a:lnTo>
                      <a:pt x="408" y="264"/>
                    </a:lnTo>
                    <a:lnTo>
                      <a:pt x="408" y="264"/>
                    </a:lnTo>
                    <a:lnTo>
                      <a:pt x="408" y="272"/>
                    </a:lnTo>
                    <a:lnTo>
                      <a:pt x="416" y="272"/>
                    </a:lnTo>
                    <a:lnTo>
                      <a:pt x="416" y="272"/>
                    </a:lnTo>
                    <a:lnTo>
                      <a:pt x="416" y="272"/>
                    </a:lnTo>
                    <a:lnTo>
                      <a:pt x="424" y="280"/>
                    </a:lnTo>
                    <a:lnTo>
                      <a:pt x="408" y="296"/>
                    </a:lnTo>
                    <a:lnTo>
                      <a:pt x="408" y="304"/>
                    </a:lnTo>
                    <a:lnTo>
                      <a:pt x="408" y="304"/>
                    </a:lnTo>
                    <a:lnTo>
                      <a:pt x="400" y="304"/>
                    </a:lnTo>
                    <a:lnTo>
                      <a:pt x="392" y="320"/>
                    </a:lnTo>
                    <a:lnTo>
                      <a:pt x="384" y="320"/>
                    </a:lnTo>
                    <a:lnTo>
                      <a:pt x="376" y="336"/>
                    </a:lnTo>
                    <a:lnTo>
                      <a:pt x="376" y="336"/>
                    </a:lnTo>
                    <a:lnTo>
                      <a:pt x="360" y="344"/>
                    </a:lnTo>
                    <a:lnTo>
                      <a:pt x="360" y="344"/>
                    </a:lnTo>
                    <a:lnTo>
                      <a:pt x="360" y="344"/>
                    </a:lnTo>
                    <a:lnTo>
                      <a:pt x="352" y="352"/>
                    </a:lnTo>
                    <a:lnTo>
                      <a:pt x="328" y="360"/>
                    </a:lnTo>
                    <a:lnTo>
                      <a:pt x="328" y="360"/>
                    </a:lnTo>
                    <a:lnTo>
                      <a:pt x="328" y="368"/>
                    </a:lnTo>
                    <a:lnTo>
                      <a:pt x="328" y="368"/>
                    </a:lnTo>
                    <a:lnTo>
                      <a:pt x="320" y="368"/>
                    </a:lnTo>
                    <a:lnTo>
                      <a:pt x="304" y="376"/>
                    </a:lnTo>
                    <a:lnTo>
                      <a:pt x="288" y="376"/>
                    </a:lnTo>
                    <a:lnTo>
                      <a:pt x="272" y="392"/>
                    </a:lnTo>
                    <a:lnTo>
                      <a:pt x="264" y="392"/>
                    </a:lnTo>
                    <a:lnTo>
                      <a:pt x="248" y="392"/>
                    </a:lnTo>
                    <a:lnTo>
                      <a:pt x="248" y="392"/>
                    </a:lnTo>
                    <a:lnTo>
                      <a:pt x="240" y="400"/>
                    </a:lnTo>
                    <a:lnTo>
                      <a:pt x="232" y="400"/>
                    </a:lnTo>
                    <a:lnTo>
                      <a:pt x="232" y="408"/>
                    </a:lnTo>
                    <a:lnTo>
                      <a:pt x="224" y="408"/>
                    </a:lnTo>
                    <a:lnTo>
                      <a:pt x="216" y="400"/>
                    </a:lnTo>
                    <a:lnTo>
                      <a:pt x="216" y="400"/>
                    </a:lnTo>
                    <a:lnTo>
                      <a:pt x="216" y="392"/>
                    </a:lnTo>
                    <a:lnTo>
                      <a:pt x="208" y="384"/>
                    </a:lnTo>
                    <a:lnTo>
                      <a:pt x="208" y="368"/>
                    </a:lnTo>
                    <a:lnTo>
                      <a:pt x="208" y="368"/>
                    </a:lnTo>
                    <a:lnTo>
                      <a:pt x="208" y="368"/>
                    </a:lnTo>
                    <a:lnTo>
                      <a:pt x="208" y="360"/>
                    </a:lnTo>
                    <a:lnTo>
                      <a:pt x="208" y="360"/>
                    </a:lnTo>
                    <a:lnTo>
                      <a:pt x="208" y="352"/>
                    </a:lnTo>
                    <a:lnTo>
                      <a:pt x="208" y="352"/>
                    </a:lnTo>
                    <a:lnTo>
                      <a:pt x="192" y="336"/>
                    </a:lnTo>
                    <a:lnTo>
                      <a:pt x="184" y="320"/>
                    </a:lnTo>
                    <a:lnTo>
                      <a:pt x="184" y="312"/>
                    </a:lnTo>
                    <a:lnTo>
                      <a:pt x="184" y="312"/>
                    </a:lnTo>
                    <a:lnTo>
                      <a:pt x="160" y="304"/>
                    </a:lnTo>
                    <a:lnTo>
                      <a:pt x="160" y="272"/>
                    </a:lnTo>
                    <a:lnTo>
                      <a:pt x="160" y="264"/>
                    </a:lnTo>
                    <a:lnTo>
                      <a:pt x="152" y="256"/>
                    </a:lnTo>
                    <a:lnTo>
                      <a:pt x="152" y="256"/>
                    </a:lnTo>
                    <a:lnTo>
                      <a:pt x="144" y="256"/>
                    </a:lnTo>
                    <a:lnTo>
                      <a:pt x="136" y="248"/>
                    </a:lnTo>
                    <a:lnTo>
                      <a:pt x="136" y="240"/>
                    </a:lnTo>
                    <a:lnTo>
                      <a:pt x="136" y="240"/>
                    </a:lnTo>
                    <a:lnTo>
                      <a:pt x="128" y="232"/>
                    </a:lnTo>
                    <a:lnTo>
                      <a:pt x="120" y="208"/>
                    </a:lnTo>
                    <a:lnTo>
                      <a:pt x="112" y="208"/>
                    </a:lnTo>
                    <a:lnTo>
                      <a:pt x="112" y="200"/>
                    </a:lnTo>
                    <a:lnTo>
                      <a:pt x="112" y="200"/>
                    </a:lnTo>
                    <a:lnTo>
                      <a:pt x="112" y="200"/>
                    </a:lnTo>
                    <a:lnTo>
                      <a:pt x="112" y="184"/>
                    </a:lnTo>
                    <a:lnTo>
                      <a:pt x="112" y="176"/>
                    </a:lnTo>
                    <a:lnTo>
                      <a:pt x="112" y="176"/>
                    </a:lnTo>
                    <a:lnTo>
                      <a:pt x="104" y="15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" name="Freeform 153"/>
              <p:cNvSpPr>
                <a:spLocks noChangeAspect="1"/>
              </p:cNvSpPr>
              <p:nvPr/>
            </p:nvSpPr>
            <p:spPr bwMode="auto">
              <a:xfrm>
                <a:off x="3488" y="1968"/>
                <a:ext cx="504" cy="400"/>
              </a:xfrm>
              <a:custGeom>
                <a:avLst/>
                <a:gdLst/>
                <a:ahLst/>
                <a:cxnLst>
                  <a:cxn ang="0">
                    <a:pos x="144" y="272"/>
                  </a:cxn>
                  <a:cxn ang="0">
                    <a:pos x="176" y="336"/>
                  </a:cxn>
                  <a:cxn ang="0">
                    <a:pos x="200" y="392"/>
                  </a:cxn>
                  <a:cxn ang="0">
                    <a:pos x="208" y="400"/>
                  </a:cxn>
                  <a:cxn ang="0">
                    <a:pos x="232" y="376"/>
                  </a:cxn>
                  <a:cxn ang="0">
                    <a:pos x="240" y="360"/>
                  </a:cxn>
                  <a:cxn ang="0">
                    <a:pos x="240" y="312"/>
                  </a:cxn>
                  <a:cxn ang="0">
                    <a:pos x="288" y="272"/>
                  </a:cxn>
                  <a:cxn ang="0">
                    <a:pos x="328" y="232"/>
                  </a:cxn>
                  <a:cxn ang="0">
                    <a:pos x="376" y="224"/>
                  </a:cxn>
                  <a:cxn ang="0">
                    <a:pos x="392" y="232"/>
                  </a:cxn>
                  <a:cxn ang="0">
                    <a:pos x="424" y="280"/>
                  </a:cxn>
                  <a:cxn ang="0">
                    <a:pos x="448" y="296"/>
                  </a:cxn>
                  <a:cxn ang="0">
                    <a:pos x="456" y="296"/>
                  </a:cxn>
                  <a:cxn ang="0">
                    <a:pos x="464" y="320"/>
                  </a:cxn>
                  <a:cxn ang="0">
                    <a:pos x="480" y="368"/>
                  </a:cxn>
                  <a:cxn ang="0">
                    <a:pos x="472" y="320"/>
                  </a:cxn>
                  <a:cxn ang="0">
                    <a:pos x="472" y="288"/>
                  </a:cxn>
                  <a:cxn ang="0">
                    <a:pos x="472" y="256"/>
                  </a:cxn>
                  <a:cxn ang="0">
                    <a:pos x="504" y="224"/>
                  </a:cxn>
                  <a:cxn ang="0">
                    <a:pos x="488" y="216"/>
                  </a:cxn>
                  <a:cxn ang="0">
                    <a:pos x="464" y="192"/>
                  </a:cxn>
                  <a:cxn ang="0">
                    <a:pos x="472" y="144"/>
                  </a:cxn>
                  <a:cxn ang="0">
                    <a:pos x="440" y="120"/>
                  </a:cxn>
                  <a:cxn ang="0">
                    <a:pos x="432" y="128"/>
                  </a:cxn>
                  <a:cxn ang="0">
                    <a:pos x="416" y="136"/>
                  </a:cxn>
                  <a:cxn ang="0">
                    <a:pos x="368" y="136"/>
                  </a:cxn>
                  <a:cxn ang="0">
                    <a:pos x="352" y="144"/>
                  </a:cxn>
                  <a:cxn ang="0">
                    <a:pos x="320" y="144"/>
                  </a:cxn>
                  <a:cxn ang="0">
                    <a:pos x="296" y="136"/>
                  </a:cxn>
                  <a:cxn ang="0">
                    <a:pos x="256" y="112"/>
                  </a:cxn>
                  <a:cxn ang="0">
                    <a:pos x="224" y="96"/>
                  </a:cxn>
                  <a:cxn ang="0">
                    <a:pos x="232" y="80"/>
                  </a:cxn>
                  <a:cxn ang="0">
                    <a:pos x="232" y="56"/>
                  </a:cxn>
                  <a:cxn ang="0">
                    <a:pos x="224" y="40"/>
                  </a:cxn>
                  <a:cxn ang="0">
                    <a:pos x="184" y="24"/>
                  </a:cxn>
                  <a:cxn ang="0">
                    <a:pos x="176" y="16"/>
                  </a:cxn>
                  <a:cxn ang="0">
                    <a:pos x="136" y="16"/>
                  </a:cxn>
                  <a:cxn ang="0">
                    <a:pos x="128" y="0"/>
                  </a:cxn>
                  <a:cxn ang="0">
                    <a:pos x="104" y="16"/>
                  </a:cxn>
                  <a:cxn ang="0">
                    <a:pos x="80" y="16"/>
                  </a:cxn>
                  <a:cxn ang="0">
                    <a:pos x="48" y="24"/>
                  </a:cxn>
                  <a:cxn ang="0">
                    <a:pos x="16" y="40"/>
                  </a:cxn>
                  <a:cxn ang="0">
                    <a:pos x="0" y="64"/>
                  </a:cxn>
                  <a:cxn ang="0">
                    <a:pos x="0" y="80"/>
                  </a:cxn>
                  <a:cxn ang="0">
                    <a:pos x="8" y="96"/>
                  </a:cxn>
                  <a:cxn ang="0">
                    <a:pos x="8" y="120"/>
                  </a:cxn>
                  <a:cxn ang="0">
                    <a:pos x="32" y="160"/>
                  </a:cxn>
                  <a:cxn ang="0">
                    <a:pos x="32" y="184"/>
                  </a:cxn>
                  <a:cxn ang="0">
                    <a:pos x="48" y="184"/>
                  </a:cxn>
                  <a:cxn ang="0">
                    <a:pos x="72" y="184"/>
                  </a:cxn>
                  <a:cxn ang="0">
                    <a:pos x="104" y="216"/>
                  </a:cxn>
                  <a:cxn ang="0">
                    <a:pos x="112" y="224"/>
                  </a:cxn>
                  <a:cxn ang="0">
                    <a:pos x="104" y="232"/>
                  </a:cxn>
                  <a:cxn ang="0">
                    <a:pos x="144" y="224"/>
                  </a:cxn>
                  <a:cxn ang="0">
                    <a:pos x="152" y="240"/>
                  </a:cxn>
                  <a:cxn ang="0">
                    <a:pos x="144" y="256"/>
                  </a:cxn>
                </a:cxnLst>
                <a:rect l="0" t="0" r="r" b="b"/>
                <a:pathLst>
                  <a:path w="504" h="400">
                    <a:moveTo>
                      <a:pt x="144" y="256"/>
                    </a:moveTo>
                    <a:lnTo>
                      <a:pt x="144" y="256"/>
                    </a:lnTo>
                    <a:lnTo>
                      <a:pt x="144" y="264"/>
                    </a:lnTo>
                    <a:lnTo>
                      <a:pt x="144" y="272"/>
                    </a:lnTo>
                    <a:lnTo>
                      <a:pt x="160" y="296"/>
                    </a:lnTo>
                    <a:lnTo>
                      <a:pt x="168" y="320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6" y="352"/>
                    </a:lnTo>
                    <a:lnTo>
                      <a:pt x="184" y="360"/>
                    </a:lnTo>
                    <a:lnTo>
                      <a:pt x="192" y="376"/>
                    </a:lnTo>
                    <a:lnTo>
                      <a:pt x="200" y="392"/>
                    </a:lnTo>
                    <a:lnTo>
                      <a:pt x="200" y="400"/>
                    </a:lnTo>
                    <a:lnTo>
                      <a:pt x="200" y="400"/>
                    </a:lnTo>
                    <a:lnTo>
                      <a:pt x="208" y="400"/>
                    </a:lnTo>
                    <a:lnTo>
                      <a:pt x="208" y="400"/>
                    </a:lnTo>
                    <a:lnTo>
                      <a:pt x="208" y="400"/>
                    </a:lnTo>
                    <a:lnTo>
                      <a:pt x="216" y="392"/>
                    </a:lnTo>
                    <a:lnTo>
                      <a:pt x="224" y="392"/>
                    </a:lnTo>
                    <a:lnTo>
                      <a:pt x="232" y="376"/>
                    </a:lnTo>
                    <a:lnTo>
                      <a:pt x="232" y="376"/>
                    </a:lnTo>
                    <a:lnTo>
                      <a:pt x="240" y="376"/>
                    </a:lnTo>
                    <a:lnTo>
                      <a:pt x="240" y="376"/>
                    </a:lnTo>
                    <a:lnTo>
                      <a:pt x="240" y="360"/>
                    </a:lnTo>
                    <a:lnTo>
                      <a:pt x="240" y="360"/>
                    </a:lnTo>
                    <a:lnTo>
                      <a:pt x="240" y="336"/>
                    </a:lnTo>
                    <a:lnTo>
                      <a:pt x="240" y="320"/>
                    </a:lnTo>
                    <a:lnTo>
                      <a:pt x="240" y="312"/>
                    </a:lnTo>
                    <a:lnTo>
                      <a:pt x="248" y="304"/>
                    </a:lnTo>
                    <a:lnTo>
                      <a:pt x="264" y="296"/>
                    </a:lnTo>
                    <a:lnTo>
                      <a:pt x="272" y="288"/>
                    </a:lnTo>
                    <a:lnTo>
                      <a:pt x="288" y="272"/>
                    </a:lnTo>
                    <a:lnTo>
                      <a:pt x="296" y="264"/>
                    </a:lnTo>
                    <a:lnTo>
                      <a:pt x="320" y="256"/>
                    </a:lnTo>
                    <a:lnTo>
                      <a:pt x="320" y="248"/>
                    </a:lnTo>
                    <a:lnTo>
                      <a:pt x="328" y="232"/>
                    </a:lnTo>
                    <a:lnTo>
                      <a:pt x="336" y="224"/>
                    </a:lnTo>
                    <a:lnTo>
                      <a:pt x="344" y="232"/>
                    </a:lnTo>
                    <a:lnTo>
                      <a:pt x="360" y="232"/>
                    </a:lnTo>
                    <a:lnTo>
                      <a:pt x="376" y="224"/>
                    </a:lnTo>
                    <a:lnTo>
                      <a:pt x="376" y="216"/>
                    </a:lnTo>
                    <a:lnTo>
                      <a:pt x="376" y="216"/>
                    </a:lnTo>
                    <a:lnTo>
                      <a:pt x="384" y="216"/>
                    </a:lnTo>
                    <a:lnTo>
                      <a:pt x="392" y="232"/>
                    </a:lnTo>
                    <a:lnTo>
                      <a:pt x="392" y="240"/>
                    </a:lnTo>
                    <a:lnTo>
                      <a:pt x="416" y="264"/>
                    </a:lnTo>
                    <a:lnTo>
                      <a:pt x="416" y="272"/>
                    </a:lnTo>
                    <a:lnTo>
                      <a:pt x="424" y="280"/>
                    </a:lnTo>
                    <a:lnTo>
                      <a:pt x="424" y="288"/>
                    </a:lnTo>
                    <a:lnTo>
                      <a:pt x="424" y="304"/>
                    </a:lnTo>
                    <a:lnTo>
                      <a:pt x="432" y="304"/>
                    </a:lnTo>
                    <a:lnTo>
                      <a:pt x="448" y="296"/>
                    </a:lnTo>
                    <a:lnTo>
                      <a:pt x="448" y="288"/>
                    </a:lnTo>
                    <a:lnTo>
                      <a:pt x="448" y="288"/>
                    </a:lnTo>
                    <a:lnTo>
                      <a:pt x="448" y="288"/>
                    </a:lnTo>
                    <a:lnTo>
                      <a:pt x="456" y="296"/>
                    </a:lnTo>
                    <a:lnTo>
                      <a:pt x="464" y="304"/>
                    </a:lnTo>
                    <a:lnTo>
                      <a:pt x="464" y="312"/>
                    </a:lnTo>
                    <a:lnTo>
                      <a:pt x="464" y="320"/>
                    </a:lnTo>
                    <a:lnTo>
                      <a:pt x="464" y="320"/>
                    </a:lnTo>
                    <a:lnTo>
                      <a:pt x="472" y="352"/>
                    </a:lnTo>
                    <a:lnTo>
                      <a:pt x="472" y="368"/>
                    </a:lnTo>
                    <a:lnTo>
                      <a:pt x="472" y="376"/>
                    </a:lnTo>
                    <a:lnTo>
                      <a:pt x="480" y="368"/>
                    </a:lnTo>
                    <a:lnTo>
                      <a:pt x="488" y="352"/>
                    </a:lnTo>
                    <a:lnTo>
                      <a:pt x="488" y="352"/>
                    </a:lnTo>
                    <a:lnTo>
                      <a:pt x="480" y="328"/>
                    </a:lnTo>
                    <a:lnTo>
                      <a:pt x="472" y="320"/>
                    </a:lnTo>
                    <a:lnTo>
                      <a:pt x="472" y="312"/>
                    </a:lnTo>
                    <a:lnTo>
                      <a:pt x="472" y="312"/>
                    </a:lnTo>
                    <a:lnTo>
                      <a:pt x="472" y="304"/>
                    </a:lnTo>
                    <a:lnTo>
                      <a:pt x="472" y="288"/>
                    </a:lnTo>
                    <a:lnTo>
                      <a:pt x="464" y="272"/>
                    </a:lnTo>
                    <a:lnTo>
                      <a:pt x="464" y="256"/>
                    </a:lnTo>
                    <a:lnTo>
                      <a:pt x="472" y="256"/>
                    </a:lnTo>
                    <a:lnTo>
                      <a:pt x="472" y="256"/>
                    </a:lnTo>
                    <a:lnTo>
                      <a:pt x="480" y="248"/>
                    </a:lnTo>
                    <a:lnTo>
                      <a:pt x="488" y="240"/>
                    </a:lnTo>
                    <a:lnTo>
                      <a:pt x="504" y="232"/>
                    </a:lnTo>
                    <a:lnTo>
                      <a:pt x="504" y="224"/>
                    </a:lnTo>
                    <a:lnTo>
                      <a:pt x="504" y="224"/>
                    </a:lnTo>
                    <a:lnTo>
                      <a:pt x="504" y="224"/>
                    </a:lnTo>
                    <a:lnTo>
                      <a:pt x="496" y="224"/>
                    </a:lnTo>
                    <a:lnTo>
                      <a:pt x="488" y="216"/>
                    </a:lnTo>
                    <a:lnTo>
                      <a:pt x="480" y="200"/>
                    </a:lnTo>
                    <a:lnTo>
                      <a:pt x="480" y="192"/>
                    </a:lnTo>
                    <a:lnTo>
                      <a:pt x="472" y="200"/>
                    </a:lnTo>
                    <a:lnTo>
                      <a:pt x="464" y="192"/>
                    </a:lnTo>
                    <a:lnTo>
                      <a:pt x="464" y="184"/>
                    </a:lnTo>
                    <a:lnTo>
                      <a:pt x="480" y="168"/>
                    </a:lnTo>
                    <a:lnTo>
                      <a:pt x="480" y="152"/>
                    </a:lnTo>
                    <a:lnTo>
                      <a:pt x="472" y="144"/>
                    </a:lnTo>
                    <a:lnTo>
                      <a:pt x="456" y="136"/>
                    </a:lnTo>
                    <a:lnTo>
                      <a:pt x="448" y="128"/>
                    </a:lnTo>
                    <a:lnTo>
                      <a:pt x="440" y="120"/>
                    </a:lnTo>
                    <a:lnTo>
                      <a:pt x="440" y="120"/>
                    </a:lnTo>
                    <a:lnTo>
                      <a:pt x="440" y="120"/>
                    </a:lnTo>
                    <a:lnTo>
                      <a:pt x="432" y="128"/>
                    </a:lnTo>
                    <a:lnTo>
                      <a:pt x="432" y="128"/>
                    </a:lnTo>
                    <a:lnTo>
                      <a:pt x="432" y="128"/>
                    </a:lnTo>
                    <a:lnTo>
                      <a:pt x="424" y="128"/>
                    </a:lnTo>
                    <a:lnTo>
                      <a:pt x="424" y="128"/>
                    </a:lnTo>
                    <a:lnTo>
                      <a:pt x="416" y="128"/>
                    </a:lnTo>
                    <a:lnTo>
                      <a:pt x="416" y="136"/>
                    </a:lnTo>
                    <a:lnTo>
                      <a:pt x="392" y="144"/>
                    </a:lnTo>
                    <a:lnTo>
                      <a:pt x="392" y="144"/>
                    </a:lnTo>
                    <a:lnTo>
                      <a:pt x="376" y="136"/>
                    </a:lnTo>
                    <a:lnTo>
                      <a:pt x="368" y="136"/>
                    </a:lnTo>
                    <a:lnTo>
                      <a:pt x="360" y="144"/>
                    </a:lnTo>
                    <a:lnTo>
                      <a:pt x="352" y="152"/>
                    </a:lnTo>
                    <a:lnTo>
                      <a:pt x="352" y="152"/>
                    </a:lnTo>
                    <a:lnTo>
                      <a:pt x="352" y="144"/>
                    </a:lnTo>
                    <a:lnTo>
                      <a:pt x="344" y="144"/>
                    </a:lnTo>
                    <a:lnTo>
                      <a:pt x="336" y="144"/>
                    </a:lnTo>
                    <a:lnTo>
                      <a:pt x="320" y="144"/>
                    </a:lnTo>
                    <a:lnTo>
                      <a:pt x="320" y="144"/>
                    </a:lnTo>
                    <a:lnTo>
                      <a:pt x="304" y="136"/>
                    </a:lnTo>
                    <a:lnTo>
                      <a:pt x="304" y="136"/>
                    </a:lnTo>
                    <a:lnTo>
                      <a:pt x="296" y="136"/>
                    </a:lnTo>
                    <a:lnTo>
                      <a:pt x="296" y="136"/>
                    </a:lnTo>
                    <a:lnTo>
                      <a:pt x="288" y="128"/>
                    </a:lnTo>
                    <a:lnTo>
                      <a:pt x="280" y="120"/>
                    </a:lnTo>
                    <a:lnTo>
                      <a:pt x="272" y="112"/>
                    </a:lnTo>
                    <a:lnTo>
                      <a:pt x="256" y="112"/>
                    </a:lnTo>
                    <a:lnTo>
                      <a:pt x="256" y="112"/>
                    </a:lnTo>
                    <a:lnTo>
                      <a:pt x="240" y="104"/>
                    </a:lnTo>
                    <a:lnTo>
                      <a:pt x="224" y="104"/>
                    </a:lnTo>
                    <a:lnTo>
                      <a:pt x="224" y="96"/>
                    </a:lnTo>
                    <a:lnTo>
                      <a:pt x="224" y="88"/>
                    </a:lnTo>
                    <a:lnTo>
                      <a:pt x="224" y="80"/>
                    </a:lnTo>
                    <a:lnTo>
                      <a:pt x="224" y="80"/>
                    </a:lnTo>
                    <a:lnTo>
                      <a:pt x="232" y="80"/>
                    </a:lnTo>
                    <a:lnTo>
                      <a:pt x="232" y="80"/>
                    </a:lnTo>
                    <a:lnTo>
                      <a:pt x="232" y="80"/>
                    </a:lnTo>
                    <a:lnTo>
                      <a:pt x="232" y="72"/>
                    </a:lnTo>
                    <a:lnTo>
                      <a:pt x="232" y="56"/>
                    </a:lnTo>
                    <a:lnTo>
                      <a:pt x="248" y="48"/>
                    </a:lnTo>
                    <a:lnTo>
                      <a:pt x="248" y="40"/>
                    </a:lnTo>
                    <a:lnTo>
                      <a:pt x="232" y="32"/>
                    </a:lnTo>
                    <a:lnTo>
                      <a:pt x="224" y="40"/>
                    </a:lnTo>
                    <a:lnTo>
                      <a:pt x="208" y="40"/>
                    </a:lnTo>
                    <a:lnTo>
                      <a:pt x="200" y="32"/>
                    </a:lnTo>
                    <a:lnTo>
                      <a:pt x="192" y="24"/>
                    </a:lnTo>
                    <a:lnTo>
                      <a:pt x="184" y="24"/>
                    </a:lnTo>
                    <a:lnTo>
                      <a:pt x="184" y="24"/>
                    </a:lnTo>
                    <a:lnTo>
                      <a:pt x="176" y="16"/>
                    </a:lnTo>
                    <a:lnTo>
                      <a:pt x="176" y="16"/>
                    </a:lnTo>
                    <a:lnTo>
                      <a:pt x="176" y="16"/>
                    </a:lnTo>
                    <a:lnTo>
                      <a:pt x="168" y="8"/>
                    </a:lnTo>
                    <a:lnTo>
                      <a:pt x="160" y="8"/>
                    </a:lnTo>
                    <a:lnTo>
                      <a:pt x="144" y="16"/>
                    </a:lnTo>
                    <a:lnTo>
                      <a:pt x="136" y="16"/>
                    </a:lnTo>
                    <a:lnTo>
                      <a:pt x="136" y="8"/>
                    </a:lnTo>
                    <a:lnTo>
                      <a:pt x="136" y="8"/>
                    </a:lnTo>
                    <a:lnTo>
                      <a:pt x="136" y="0"/>
                    </a:lnTo>
                    <a:lnTo>
                      <a:pt x="128" y="0"/>
                    </a:lnTo>
                    <a:lnTo>
                      <a:pt x="120" y="8"/>
                    </a:lnTo>
                    <a:lnTo>
                      <a:pt x="120" y="8"/>
                    </a:lnTo>
                    <a:lnTo>
                      <a:pt x="112" y="8"/>
                    </a:lnTo>
                    <a:lnTo>
                      <a:pt x="104" y="16"/>
                    </a:lnTo>
                    <a:lnTo>
                      <a:pt x="96" y="16"/>
                    </a:lnTo>
                    <a:lnTo>
                      <a:pt x="96" y="16"/>
                    </a:lnTo>
                    <a:lnTo>
                      <a:pt x="88" y="16"/>
                    </a:lnTo>
                    <a:lnTo>
                      <a:pt x="80" y="16"/>
                    </a:lnTo>
                    <a:lnTo>
                      <a:pt x="72" y="16"/>
                    </a:lnTo>
                    <a:lnTo>
                      <a:pt x="72" y="8"/>
                    </a:lnTo>
                    <a:lnTo>
                      <a:pt x="64" y="8"/>
                    </a:lnTo>
                    <a:lnTo>
                      <a:pt x="48" y="24"/>
                    </a:lnTo>
                    <a:lnTo>
                      <a:pt x="40" y="32"/>
                    </a:lnTo>
                    <a:lnTo>
                      <a:pt x="32" y="40"/>
                    </a:lnTo>
                    <a:lnTo>
                      <a:pt x="16" y="40"/>
                    </a:lnTo>
                    <a:lnTo>
                      <a:pt x="16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0" y="5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72"/>
                    </a:lnTo>
                    <a:lnTo>
                      <a:pt x="0" y="80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8" y="96"/>
                    </a:lnTo>
                    <a:lnTo>
                      <a:pt x="8" y="96"/>
                    </a:lnTo>
                    <a:lnTo>
                      <a:pt x="16" y="96"/>
                    </a:lnTo>
                    <a:lnTo>
                      <a:pt x="16" y="104"/>
                    </a:lnTo>
                    <a:lnTo>
                      <a:pt x="8" y="112"/>
                    </a:lnTo>
                    <a:lnTo>
                      <a:pt x="8" y="120"/>
                    </a:lnTo>
                    <a:lnTo>
                      <a:pt x="24" y="136"/>
                    </a:lnTo>
                    <a:lnTo>
                      <a:pt x="32" y="152"/>
                    </a:lnTo>
                    <a:lnTo>
                      <a:pt x="32" y="160"/>
                    </a:lnTo>
                    <a:lnTo>
                      <a:pt x="32" y="160"/>
                    </a:lnTo>
                    <a:lnTo>
                      <a:pt x="16" y="168"/>
                    </a:lnTo>
                    <a:lnTo>
                      <a:pt x="16" y="184"/>
                    </a:lnTo>
                    <a:lnTo>
                      <a:pt x="16" y="184"/>
                    </a:lnTo>
                    <a:lnTo>
                      <a:pt x="32" y="184"/>
                    </a:lnTo>
                    <a:lnTo>
                      <a:pt x="32" y="184"/>
                    </a:lnTo>
                    <a:lnTo>
                      <a:pt x="32" y="184"/>
                    </a:lnTo>
                    <a:lnTo>
                      <a:pt x="48" y="184"/>
                    </a:lnTo>
                    <a:lnTo>
                      <a:pt x="48" y="184"/>
                    </a:lnTo>
                    <a:lnTo>
                      <a:pt x="56" y="184"/>
                    </a:lnTo>
                    <a:lnTo>
                      <a:pt x="64" y="184"/>
                    </a:lnTo>
                    <a:lnTo>
                      <a:pt x="64" y="184"/>
                    </a:lnTo>
                    <a:lnTo>
                      <a:pt x="72" y="184"/>
                    </a:lnTo>
                    <a:lnTo>
                      <a:pt x="72" y="184"/>
                    </a:lnTo>
                    <a:lnTo>
                      <a:pt x="80" y="192"/>
                    </a:lnTo>
                    <a:lnTo>
                      <a:pt x="88" y="200"/>
                    </a:lnTo>
                    <a:lnTo>
                      <a:pt x="104" y="216"/>
                    </a:lnTo>
                    <a:lnTo>
                      <a:pt x="112" y="216"/>
                    </a:lnTo>
                    <a:lnTo>
                      <a:pt x="120" y="216"/>
                    </a:lnTo>
                    <a:lnTo>
                      <a:pt x="112" y="216"/>
                    </a:lnTo>
                    <a:lnTo>
                      <a:pt x="112" y="224"/>
                    </a:lnTo>
                    <a:lnTo>
                      <a:pt x="112" y="224"/>
                    </a:lnTo>
                    <a:lnTo>
                      <a:pt x="104" y="224"/>
                    </a:lnTo>
                    <a:lnTo>
                      <a:pt x="104" y="224"/>
                    </a:lnTo>
                    <a:lnTo>
                      <a:pt x="104" y="232"/>
                    </a:lnTo>
                    <a:lnTo>
                      <a:pt x="120" y="240"/>
                    </a:lnTo>
                    <a:lnTo>
                      <a:pt x="136" y="240"/>
                    </a:lnTo>
                    <a:lnTo>
                      <a:pt x="136" y="232"/>
                    </a:lnTo>
                    <a:lnTo>
                      <a:pt x="144" y="224"/>
                    </a:lnTo>
                    <a:lnTo>
                      <a:pt x="144" y="224"/>
                    </a:lnTo>
                    <a:lnTo>
                      <a:pt x="144" y="224"/>
                    </a:lnTo>
                    <a:lnTo>
                      <a:pt x="144" y="224"/>
                    </a:lnTo>
                    <a:lnTo>
                      <a:pt x="152" y="240"/>
                    </a:lnTo>
                    <a:lnTo>
                      <a:pt x="144" y="256"/>
                    </a:lnTo>
                    <a:lnTo>
                      <a:pt x="144" y="256"/>
                    </a:lnTo>
                    <a:lnTo>
                      <a:pt x="152" y="264"/>
                    </a:lnTo>
                    <a:lnTo>
                      <a:pt x="144" y="25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Freeform 154"/>
              <p:cNvSpPr>
                <a:spLocks noChangeAspect="1"/>
              </p:cNvSpPr>
              <p:nvPr/>
            </p:nvSpPr>
            <p:spPr bwMode="auto">
              <a:xfrm>
                <a:off x="4144" y="2608"/>
                <a:ext cx="504" cy="384"/>
              </a:xfrm>
              <a:custGeom>
                <a:avLst/>
                <a:gdLst/>
                <a:ahLst/>
                <a:cxnLst>
                  <a:cxn ang="0">
                    <a:pos x="504" y="240"/>
                  </a:cxn>
                  <a:cxn ang="0">
                    <a:pos x="496" y="272"/>
                  </a:cxn>
                  <a:cxn ang="0">
                    <a:pos x="480" y="304"/>
                  </a:cxn>
                  <a:cxn ang="0">
                    <a:pos x="464" y="352"/>
                  </a:cxn>
                  <a:cxn ang="0">
                    <a:pos x="416" y="368"/>
                  </a:cxn>
                  <a:cxn ang="0">
                    <a:pos x="392" y="368"/>
                  </a:cxn>
                  <a:cxn ang="0">
                    <a:pos x="336" y="360"/>
                  </a:cxn>
                  <a:cxn ang="0">
                    <a:pos x="328" y="336"/>
                  </a:cxn>
                  <a:cxn ang="0">
                    <a:pos x="320" y="328"/>
                  </a:cxn>
                  <a:cxn ang="0">
                    <a:pos x="312" y="320"/>
                  </a:cxn>
                  <a:cxn ang="0">
                    <a:pos x="312" y="312"/>
                  </a:cxn>
                  <a:cxn ang="0">
                    <a:pos x="296" y="328"/>
                  </a:cxn>
                  <a:cxn ang="0">
                    <a:pos x="304" y="320"/>
                  </a:cxn>
                  <a:cxn ang="0">
                    <a:pos x="304" y="288"/>
                  </a:cxn>
                  <a:cxn ang="0">
                    <a:pos x="288" y="320"/>
                  </a:cxn>
                  <a:cxn ang="0">
                    <a:pos x="272" y="312"/>
                  </a:cxn>
                  <a:cxn ang="0">
                    <a:pos x="256" y="280"/>
                  </a:cxn>
                  <a:cxn ang="0">
                    <a:pos x="184" y="280"/>
                  </a:cxn>
                  <a:cxn ang="0">
                    <a:pos x="128" y="304"/>
                  </a:cxn>
                  <a:cxn ang="0">
                    <a:pos x="104" y="312"/>
                  </a:cxn>
                  <a:cxn ang="0">
                    <a:pos x="96" y="312"/>
                  </a:cxn>
                  <a:cxn ang="0">
                    <a:pos x="40" y="320"/>
                  </a:cxn>
                  <a:cxn ang="0">
                    <a:pos x="32" y="296"/>
                  </a:cxn>
                  <a:cxn ang="0">
                    <a:pos x="24" y="264"/>
                  </a:cxn>
                  <a:cxn ang="0">
                    <a:pos x="8" y="216"/>
                  </a:cxn>
                  <a:cxn ang="0">
                    <a:pos x="0" y="200"/>
                  </a:cxn>
                  <a:cxn ang="0">
                    <a:pos x="8" y="200"/>
                  </a:cxn>
                  <a:cxn ang="0">
                    <a:pos x="8" y="200"/>
                  </a:cxn>
                  <a:cxn ang="0">
                    <a:pos x="0" y="184"/>
                  </a:cxn>
                  <a:cxn ang="0">
                    <a:pos x="0" y="144"/>
                  </a:cxn>
                  <a:cxn ang="0">
                    <a:pos x="24" y="136"/>
                  </a:cxn>
                  <a:cxn ang="0">
                    <a:pos x="80" y="120"/>
                  </a:cxn>
                  <a:cxn ang="0">
                    <a:pos x="112" y="88"/>
                  </a:cxn>
                  <a:cxn ang="0">
                    <a:pos x="120" y="80"/>
                  </a:cxn>
                  <a:cxn ang="0">
                    <a:pos x="128" y="88"/>
                  </a:cxn>
                  <a:cxn ang="0">
                    <a:pos x="128" y="72"/>
                  </a:cxn>
                  <a:cxn ang="0">
                    <a:pos x="136" y="72"/>
                  </a:cxn>
                  <a:cxn ang="0">
                    <a:pos x="152" y="48"/>
                  </a:cxn>
                  <a:cxn ang="0">
                    <a:pos x="168" y="40"/>
                  </a:cxn>
                  <a:cxn ang="0">
                    <a:pos x="184" y="56"/>
                  </a:cxn>
                  <a:cxn ang="0">
                    <a:pos x="200" y="56"/>
                  </a:cxn>
                  <a:cxn ang="0">
                    <a:pos x="200" y="48"/>
                  </a:cxn>
                  <a:cxn ang="0">
                    <a:pos x="208" y="24"/>
                  </a:cxn>
                  <a:cxn ang="0">
                    <a:pos x="240" y="16"/>
                  </a:cxn>
                  <a:cxn ang="0">
                    <a:pos x="232" y="8"/>
                  </a:cxn>
                  <a:cxn ang="0">
                    <a:pos x="264" y="16"/>
                  </a:cxn>
                  <a:cxn ang="0">
                    <a:pos x="296" y="24"/>
                  </a:cxn>
                  <a:cxn ang="0">
                    <a:pos x="280" y="56"/>
                  </a:cxn>
                  <a:cxn ang="0">
                    <a:pos x="288" y="56"/>
                  </a:cxn>
                  <a:cxn ang="0">
                    <a:pos x="312" y="72"/>
                  </a:cxn>
                  <a:cxn ang="0">
                    <a:pos x="336" y="88"/>
                  </a:cxn>
                  <a:cxn ang="0">
                    <a:pos x="360" y="56"/>
                  </a:cxn>
                  <a:cxn ang="0">
                    <a:pos x="360" y="16"/>
                  </a:cxn>
                  <a:cxn ang="0">
                    <a:pos x="368" y="0"/>
                  </a:cxn>
                  <a:cxn ang="0">
                    <a:pos x="376" y="24"/>
                  </a:cxn>
                  <a:cxn ang="0">
                    <a:pos x="400" y="48"/>
                  </a:cxn>
                  <a:cxn ang="0">
                    <a:pos x="416" y="104"/>
                  </a:cxn>
                  <a:cxn ang="0">
                    <a:pos x="448" y="128"/>
                  </a:cxn>
                  <a:cxn ang="0">
                    <a:pos x="464" y="152"/>
                  </a:cxn>
                  <a:cxn ang="0">
                    <a:pos x="488" y="176"/>
                  </a:cxn>
                  <a:cxn ang="0">
                    <a:pos x="496" y="192"/>
                  </a:cxn>
                </a:cxnLst>
                <a:rect l="0" t="0" r="r" b="b"/>
                <a:pathLst>
                  <a:path w="504" h="384">
                    <a:moveTo>
                      <a:pt x="496" y="192"/>
                    </a:moveTo>
                    <a:lnTo>
                      <a:pt x="504" y="216"/>
                    </a:lnTo>
                    <a:lnTo>
                      <a:pt x="504" y="240"/>
                    </a:lnTo>
                    <a:lnTo>
                      <a:pt x="496" y="256"/>
                    </a:lnTo>
                    <a:lnTo>
                      <a:pt x="496" y="256"/>
                    </a:lnTo>
                    <a:lnTo>
                      <a:pt x="496" y="272"/>
                    </a:lnTo>
                    <a:lnTo>
                      <a:pt x="496" y="272"/>
                    </a:lnTo>
                    <a:lnTo>
                      <a:pt x="488" y="288"/>
                    </a:lnTo>
                    <a:lnTo>
                      <a:pt x="480" y="304"/>
                    </a:lnTo>
                    <a:lnTo>
                      <a:pt x="472" y="312"/>
                    </a:lnTo>
                    <a:lnTo>
                      <a:pt x="464" y="344"/>
                    </a:lnTo>
                    <a:lnTo>
                      <a:pt x="464" y="352"/>
                    </a:lnTo>
                    <a:lnTo>
                      <a:pt x="464" y="352"/>
                    </a:lnTo>
                    <a:lnTo>
                      <a:pt x="456" y="360"/>
                    </a:lnTo>
                    <a:lnTo>
                      <a:pt x="416" y="368"/>
                    </a:lnTo>
                    <a:lnTo>
                      <a:pt x="416" y="384"/>
                    </a:lnTo>
                    <a:lnTo>
                      <a:pt x="392" y="368"/>
                    </a:lnTo>
                    <a:lnTo>
                      <a:pt x="392" y="368"/>
                    </a:lnTo>
                    <a:lnTo>
                      <a:pt x="384" y="376"/>
                    </a:lnTo>
                    <a:lnTo>
                      <a:pt x="360" y="376"/>
                    </a:lnTo>
                    <a:lnTo>
                      <a:pt x="336" y="360"/>
                    </a:lnTo>
                    <a:lnTo>
                      <a:pt x="336" y="344"/>
                    </a:lnTo>
                    <a:lnTo>
                      <a:pt x="336" y="344"/>
                    </a:lnTo>
                    <a:lnTo>
                      <a:pt x="328" y="336"/>
                    </a:lnTo>
                    <a:lnTo>
                      <a:pt x="328" y="328"/>
                    </a:lnTo>
                    <a:lnTo>
                      <a:pt x="328" y="328"/>
                    </a:lnTo>
                    <a:lnTo>
                      <a:pt x="320" y="328"/>
                    </a:lnTo>
                    <a:lnTo>
                      <a:pt x="312" y="328"/>
                    </a:lnTo>
                    <a:lnTo>
                      <a:pt x="312" y="328"/>
                    </a:lnTo>
                    <a:lnTo>
                      <a:pt x="312" y="320"/>
                    </a:lnTo>
                    <a:lnTo>
                      <a:pt x="312" y="320"/>
                    </a:lnTo>
                    <a:lnTo>
                      <a:pt x="312" y="312"/>
                    </a:lnTo>
                    <a:lnTo>
                      <a:pt x="312" y="312"/>
                    </a:lnTo>
                    <a:lnTo>
                      <a:pt x="312" y="320"/>
                    </a:lnTo>
                    <a:lnTo>
                      <a:pt x="304" y="320"/>
                    </a:lnTo>
                    <a:lnTo>
                      <a:pt x="296" y="328"/>
                    </a:lnTo>
                    <a:lnTo>
                      <a:pt x="296" y="320"/>
                    </a:lnTo>
                    <a:lnTo>
                      <a:pt x="296" y="320"/>
                    </a:lnTo>
                    <a:lnTo>
                      <a:pt x="304" y="320"/>
                    </a:lnTo>
                    <a:lnTo>
                      <a:pt x="304" y="296"/>
                    </a:lnTo>
                    <a:lnTo>
                      <a:pt x="304" y="296"/>
                    </a:lnTo>
                    <a:lnTo>
                      <a:pt x="304" y="288"/>
                    </a:lnTo>
                    <a:lnTo>
                      <a:pt x="304" y="288"/>
                    </a:lnTo>
                    <a:lnTo>
                      <a:pt x="296" y="304"/>
                    </a:lnTo>
                    <a:lnTo>
                      <a:pt x="288" y="320"/>
                    </a:lnTo>
                    <a:lnTo>
                      <a:pt x="280" y="320"/>
                    </a:lnTo>
                    <a:lnTo>
                      <a:pt x="272" y="320"/>
                    </a:lnTo>
                    <a:lnTo>
                      <a:pt x="272" y="312"/>
                    </a:lnTo>
                    <a:lnTo>
                      <a:pt x="272" y="312"/>
                    </a:lnTo>
                    <a:lnTo>
                      <a:pt x="264" y="296"/>
                    </a:lnTo>
                    <a:lnTo>
                      <a:pt x="256" y="280"/>
                    </a:lnTo>
                    <a:lnTo>
                      <a:pt x="224" y="272"/>
                    </a:lnTo>
                    <a:lnTo>
                      <a:pt x="200" y="272"/>
                    </a:lnTo>
                    <a:lnTo>
                      <a:pt x="184" y="280"/>
                    </a:lnTo>
                    <a:lnTo>
                      <a:pt x="160" y="288"/>
                    </a:lnTo>
                    <a:lnTo>
                      <a:pt x="128" y="296"/>
                    </a:lnTo>
                    <a:lnTo>
                      <a:pt x="128" y="304"/>
                    </a:lnTo>
                    <a:lnTo>
                      <a:pt x="128" y="304"/>
                    </a:lnTo>
                    <a:lnTo>
                      <a:pt x="120" y="304"/>
                    </a:lnTo>
                    <a:lnTo>
                      <a:pt x="104" y="312"/>
                    </a:lnTo>
                    <a:lnTo>
                      <a:pt x="104" y="312"/>
                    </a:lnTo>
                    <a:lnTo>
                      <a:pt x="96" y="312"/>
                    </a:lnTo>
                    <a:lnTo>
                      <a:pt x="96" y="312"/>
                    </a:lnTo>
                    <a:lnTo>
                      <a:pt x="88" y="312"/>
                    </a:lnTo>
                    <a:lnTo>
                      <a:pt x="64" y="320"/>
                    </a:lnTo>
                    <a:lnTo>
                      <a:pt x="40" y="320"/>
                    </a:lnTo>
                    <a:lnTo>
                      <a:pt x="24" y="312"/>
                    </a:lnTo>
                    <a:lnTo>
                      <a:pt x="24" y="304"/>
                    </a:lnTo>
                    <a:lnTo>
                      <a:pt x="32" y="296"/>
                    </a:lnTo>
                    <a:lnTo>
                      <a:pt x="32" y="280"/>
                    </a:lnTo>
                    <a:lnTo>
                      <a:pt x="24" y="264"/>
                    </a:lnTo>
                    <a:lnTo>
                      <a:pt x="24" y="264"/>
                    </a:lnTo>
                    <a:lnTo>
                      <a:pt x="8" y="216"/>
                    </a:lnTo>
                    <a:lnTo>
                      <a:pt x="8" y="216"/>
                    </a:lnTo>
                    <a:lnTo>
                      <a:pt x="8" y="216"/>
                    </a:lnTo>
                    <a:lnTo>
                      <a:pt x="0" y="208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200"/>
                    </a:lnTo>
                    <a:lnTo>
                      <a:pt x="8" y="192"/>
                    </a:lnTo>
                    <a:lnTo>
                      <a:pt x="0" y="184"/>
                    </a:lnTo>
                    <a:lnTo>
                      <a:pt x="0" y="176"/>
                    </a:lnTo>
                    <a:lnTo>
                      <a:pt x="0" y="152"/>
                    </a:lnTo>
                    <a:lnTo>
                      <a:pt x="0" y="144"/>
                    </a:lnTo>
                    <a:lnTo>
                      <a:pt x="8" y="144"/>
                    </a:lnTo>
                    <a:lnTo>
                      <a:pt x="16" y="144"/>
                    </a:lnTo>
                    <a:lnTo>
                      <a:pt x="24" y="136"/>
                    </a:lnTo>
                    <a:lnTo>
                      <a:pt x="32" y="128"/>
                    </a:lnTo>
                    <a:lnTo>
                      <a:pt x="56" y="128"/>
                    </a:lnTo>
                    <a:lnTo>
                      <a:pt x="80" y="120"/>
                    </a:lnTo>
                    <a:lnTo>
                      <a:pt x="112" y="104"/>
                    </a:lnTo>
                    <a:lnTo>
                      <a:pt x="112" y="96"/>
                    </a:lnTo>
                    <a:lnTo>
                      <a:pt x="112" y="88"/>
                    </a:lnTo>
                    <a:lnTo>
                      <a:pt x="112" y="80"/>
                    </a:lnTo>
                    <a:lnTo>
                      <a:pt x="120" y="80"/>
                    </a:lnTo>
                    <a:lnTo>
                      <a:pt x="120" y="80"/>
                    </a:lnTo>
                    <a:lnTo>
                      <a:pt x="120" y="80"/>
                    </a:lnTo>
                    <a:lnTo>
                      <a:pt x="128" y="88"/>
                    </a:lnTo>
                    <a:lnTo>
                      <a:pt x="128" y="88"/>
                    </a:lnTo>
                    <a:lnTo>
                      <a:pt x="128" y="72"/>
                    </a:lnTo>
                    <a:lnTo>
                      <a:pt x="128" y="72"/>
                    </a:lnTo>
                    <a:lnTo>
                      <a:pt x="128" y="72"/>
                    </a:lnTo>
                    <a:lnTo>
                      <a:pt x="136" y="72"/>
                    </a:lnTo>
                    <a:lnTo>
                      <a:pt x="136" y="72"/>
                    </a:lnTo>
                    <a:lnTo>
                      <a:pt x="136" y="72"/>
                    </a:lnTo>
                    <a:lnTo>
                      <a:pt x="136" y="64"/>
                    </a:lnTo>
                    <a:lnTo>
                      <a:pt x="152" y="56"/>
                    </a:lnTo>
                    <a:lnTo>
                      <a:pt x="152" y="48"/>
                    </a:lnTo>
                    <a:lnTo>
                      <a:pt x="152" y="48"/>
                    </a:lnTo>
                    <a:lnTo>
                      <a:pt x="152" y="48"/>
                    </a:lnTo>
                    <a:lnTo>
                      <a:pt x="168" y="40"/>
                    </a:lnTo>
                    <a:lnTo>
                      <a:pt x="184" y="40"/>
                    </a:lnTo>
                    <a:lnTo>
                      <a:pt x="184" y="56"/>
                    </a:lnTo>
                    <a:lnTo>
                      <a:pt x="184" y="56"/>
                    </a:lnTo>
                    <a:lnTo>
                      <a:pt x="184" y="56"/>
                    </a:lnTo>
                    <a:lnTo>
                      <a:pt x="192" y="56"/>
                    </a:lnTo>
                    <a:lnTo>
                      <a:pt x="200" y="56"/>
                    </a:lnTo>
                    <a:lnTo>
                      <a:pt x="200" y="56"/>
                    </a:lnTo>
                    <a:lnTo>
                      <a:pt x="200" y="56"/>
                    </a:lnTo>
                    <a:lnTo>
                      <a:pt x="200" y="48"/>
                    </a:lnTo>
                    <a:lnTo>
                      <a:pt x="200" y="48"/>
                    </a:lnTo>
                    <a:lnTo>
                      <a:pt x="208" y="40"/>
                    </a:lnTo>
                    <a:lnTo>
                      <a:pt x="208" y="24"/>
                    </a:lnTo>
                    <a:lnTo>
                      <a:pt x="224" y="24"/>
                    </a:lnTo>
                    <a:lnTo>
                      <a:pt x="232" y="24"/>
                    </a:lnTo>
                    <a:lnTo>
                      <a:pt x="240" y="16"/>
                    </a:lnTo>
                    <a:lnTo>
                      <a:pt x="240" y="16"/>
                    </a:lnTo>
                    <a:lnTo>
                      <a:pt x="240" y="16"/>
                    </a:lnTo>
                    <a:lnTo>
                      <a:pt x="232" y="8"/>
                    </a:lnTo>
                    <a:lnTo>
                      <a:pt x="232" y="8"/>
                    </a:lnTo>
                    <a:lnTo>
                      <a:pt x="240" y="8"/>
                    </a:lnTo>
                    <a:lnTo>
                      <a:pt x="264" y="16"/>
                    </a:lnTo>
                    <a:lnTo>
                      <a:pt x="280" y="16"/>
                    </a:lnTo>
                    <a:lnTo>
                      <a:pt x="288" y="16"/>
                    </a:lnTo>
                    <a:lnTo>
                      <a:pt x="296" y="24"/>
                    </a:lnTo>
                    <a:lnTo>
                      <a:pt x="288" y="32"/>
                    </a:lnTo>
                    <a:lnTo>
                      <a:pt x="288" y="32"/>
                    </a:lnTo>
                    <a:lnTo>
                      <a:pt x="280" y="56"/>
                    </a:lnTo>
                    <a:lnTo>
                      <a:pt x="280" y="56"/>
                    </a:lnTo>
                    <a:lnTo>
                      <a:pt x="288" y="56"/>
                    </a:lnTo>
                    <a:lnTo>
                      <a:pt x="288" y="56"/>
                    </a:lnTo>
                    <a:lnTo>
                      <a:pt x="288" y="64"/>
                    </a:lnTo>
                    <a:lnTo>
                      <a:pt x="296" y="72"/>
                    </a:lnTo>
                    <a:lnTo>
                      <a:pt x="312" y="72"/>
                    </a:lnTo>
                    <a:lnTo>
                      <a:pt x="328" y="88"/>
                    </a:lnTo>
                    <a:lnTo>
                      <a:pt x="336" y="88"/>
                    </a:lnTo>
                    <a:lnTo>
                      <a:pt x="336" y="88"/>
                    </a:lnTo>
                    <a:lnTo>
                      <a:pt x="344" y="88"/>
                    </a:lnTo>
                    <a:lnTo>
                      <a:pt x="352" y="72"/>
                    </a:lnTo>
                    <a:lnTo>
                      <a:pt x="360" y="56"/>
                    </a:lnTo>
                    <a:lnTo>
                      <a:pt x="360" y="56"/>
                    </a:lnTo>
                    <a:lnTo>
                      <a:pt x="360" y="16"/>
                    </a:lnTo>
                    <a:lnTo>
                      <a:pt x="360" y="16"/>
                    </a:lnTo>
                    <a:lnTo>
                      <a:pt x="360" y="16"/>
                    </a:lnTo>
                    <a:lnTo>
                      <a:pt x="368" y="0"/>
                    </a:lnTo>
                    <a:lnTo>
                      <a:pt x="368" y="0"/>
                    </a:lnTo>
                    <a:lnTo>
                      <a:pt x="368" y="0"/>
                    </a:lnTo>
                    <a:lnTo>
                      <a:pt x="368" y="8"/>
                    </a:lnTo>
                    <a:lnTo>
                      <a:pt x="376" y="24"/>
                    </a:lnTo>
                    <a:lnTo>
                      <a:pt x="384" y="48"/>
                    </a:lnTo>
                    <a:lnTo>
                      <a:pt x="392" y="48"/>
                    </a:lnTo>
                    <a:lnTo>
                      <a:pt x="400" y="48"/>
                    </a:lnTo>
                    <a:lnTo>
                      <a:pt x="400" y="72"/>
                    </a:lnTo>
                    <a:lnTo>
                      <a:pt x="408" y="72"/>
                    </a:lnTo>
                    <a:lnTo>
                      <a:pt x="416" y="104"/>
                    </a:lnTo>
                    <a:lnTo>
                      <a:pt x="416" y="112"/>
                    </a:lnTo>
                    <a:lnTo>
                      <a:pt x="440" y="120"/>
                    </a:lnTo>
                    <a:lnTo>
                      <a:pt x="448" y="128"/>
                    </a:lnTo>
                    <a:lnTo>
                      <a:pt x="456" y="144"/>
                    </a:lnTo>
                    <a:lnTo>
                      <a:pt x="456" y="152"/>
                    </a:lnTo>
                    <a:lnTo>
                      <a:pt x="464" y="152"/>
                    </a:lnTo>
                    <a:lnTo>
                      <a:pt x="464" y="152"/>
                    </a:lnTo>
                    <a:lnTo>
                      <a:pt x="464" y="160"/>
                    </a:lnTo>
                    <a:lnTo>
                      <a:pt x="488" y="176"/>
                    </a:lnTo>
                    <a:lnTo>
                      <a:pt x="496" y="184"/>
                    </a:lnTo>
                    <a:lnTo>
                      <a:pt x="496" y="184"/>
                    </a:lnTo>
                    <a:lnTo>
                      <a:pt x="496" y="19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Freeform 155"/>
              <p:cNvSpPr>
                <a:spLocks noChangeAspect="1"/>
              </p:cNvSpPr>
              <p:nvPr/>
            </p:nvSpPr>
            <p:spPr bwMode="auto">
              <a:xfrm>
                <a:off x="2615" y="1656"/>
                <a:ext cx="489" cy="344"/>
              </a:xfrm>
              <a:custGeom>
                <a:avLst/>
                <a:gdLst/>
                <a:ahLst/>
                <a:cxnLst>
                  <a:cxn ang="0">
                    <a:pos x="465" y="248"/>
                  </a:cxn>
                  <a:cxn ang="0">
                    <a:pos x="473" y="272"/>
                  </a:cxn>
                  <a:cxn ang="0">
                    <a:pos x="441" y="280"/>
                  </a:cxn>
                  <a:cxn ang="0">
                    <a:pos x="417" y="288"/>
                  </a:cxn>
                  <a:cxn ang="0">
                    <a:pos x="401" y="288"/>
                  </a:cxn>
                  <a:cxn ang="0">
                    <a:pos x="417" y="312"/>
                  </a:cxn>
                  <a:cxn ang="0">
                    <a:pos x="417" y="320"/>
                  </a:cxn>
                  <a:cxn ang="0">
                    <a:pos x="401" y="320"/>
                  </a:cxn>
                  <a:cxn ang="0">
                    <a:pos x="401" y="336"/>
                  </a:cxn>
                  <a:cxn ang="0">
                    <a:pos x="393" y="320"/>
                  </a:cxn>
                  <a:cxn ang="0">
                    <a:pos x="377" y="304"/>
                  </a:cxn>
                  <a:cxn ang="0">
                    <a:pos x="361" y="264"/>
                  </a:cxn>
                  <a:cxn ang="0">
                    <a:pos x="321" y="240"/>
                  </a:cxn>
                  <a:cxn ang="0">
                    <a:pos x="289" y="216"/>
                  </a:cxn>
                  <a:cxn ang="0">
                    <a:pos x="273" y="208"/>
                  </a:cxn>
                  <a:cxn ang="0">
                    <a:pos x="297" y="256"/>
                  </a:cxn>
                  <a:cxn ang="0">
                    <a:pos x="313" y="264"/>
                  </a:cxn>
                  <a:cxn ang="0">
                    <a:pos x="345" y="288"/>
                  </a:cxn>
                  <a:cxn ang="0">
                    <a:pos x="321" y="288"/>
                  </a:cxn>
                  <a:cxn ang="0">
                    <a:pos x="321" y="320"/>
                  </a:cxn>
                  <a:cxn ang="0">
                    <a:pos x="313" y="288"/>
                  </a:cxn>
                  <a:cxn ang="0">
                    <a:pos x="289" y="272"/>
                  </a:cxn>
                  <a:cxn ang="0">
                    <a:pos x="240" y="224"/>
                  </a:cxn>
                  <a:cxn ang="0">
                    <a:pos x="192" y="240"/>
                  </a:cxn>
                  <a:cxn ang="0">
                    <a:pos x="160" y="256"/>
                  </a:cxn>
                  <a:cxn ang="0">
                    <a:pos x="120" y="304"/>
                  </a:cxn>
                  <a:cxn ang="0">
                    <a:pos x="88" y="336"/>
                  </a:cxn>
                  <a:cxn ang="0">
                    <a:pos x="56" y="344"/>
                  </a:cxn>
                  <a:cxn ang="0">
                    <a:pos x="8" y="328"/>
                  </a:cxn>
                  <a:cxn ang="0">
                    <a:pos x="8" y="296"/>
                  </a:cxn>
                  <a:cxn ang="0">
                    <a:pos x="8" y="248"/>
                  </a:cxn>
                  <a:cxn ang="0">
                    <a:pos x="48" y="232"/>
                  </a:cxn>
                  <a:cxn ang="0">
                    <a:pos x="80" y="240"/>
                  </a:cxn>
                  <a:cxn ang="0">
                    <a:pos x="104" y="216"/>
                  </a:cxn>
                  <a:cxn ang="0">
                    <a:pos x="104" y="192"/>
                  </a:cxn>
                  <a:cxn ang="0">
                    <a:pos x="88" y="176"/>
                  </a:cxn>
                  <a:cxn ang="0">
                    <a:pos x="64" y="160"/>
                  </a:cxn>
                  <a:cxn ang="0">
                    <a:pos x="88" y="160"/>
                  </a:cxn>
                  <a:cxn ang="0">
                    <a:pos x="96" y="152"/>
                  </a:cxn>
                  <a:cxn ang="0">
                    <a:pos x="96" y="144"/>
                  </a:cxn>
                  <a:cxn ang="0">
                    <a:pos x="120" y="136"/>
                  </a:cxn>
                  <a:cxn ang="0">
                    <a:pos x="144" y="120"/>
                  </a:cxn>
                  <a:cxn ang="0">
                    <a:pos x="176" y="96"/>
                  </a:cxn>
                  <a:cxn ang="0">
                    <a:pos x="208" y="80"/>
                  </a:cxn>
                  <a:cxn ang="0">
                    <a:pos x="232" y="72"/>
                  </a:cxn>
                  <a:cxn ang="0">
                    <a:pos x="240" y="8"/>
                  </a:cxn>
                  <a:cxn ang="0">
                    <a:pos x="240" y="24"/>
                  </a:cxn>
                  <a:cxn ang="0">
                    <a:pos x="240" y="40"/>
                  </a:cxn>
                  <a:cxn ang="0">
                    <a:pos x="248" y="64"/>
                  </a:cxn>
                  <a:cxn ang="0">
                    <a:pos x="289" y="56"/>
                  </a:cxn>
                  <a:cxn ang="0">
                    <a:pos x="297" y="64"/>
                  </a:cxn>
                  <a:cxn ang="0">
                    <a:pos x="345" y="48"/>
                  </a:cxn>
                  <a:cxn ang="0">
                    <a:pos x="393" y="56"/>
                  </a:cxn>
                  <a:cxn ang="0">
                    <a:pos x="409" y="88"/>
                  </a:cxn>
                  <a:cxn ang="0">
                    <a:pos x="401" y="168"/>
                  </a:cxn>
                  <a:cxn ang="0">
                    <a:pos x="457" y="160"/>
                  </a:cxn>
                  <a:cxn ang="0">
                    <a:pos x="473" y="200"/>
                  </a:cxn>
                  <a:cxn ang="0">
                    <a:pos x="489" y="208"/>
                  </a:cxn>
                </a:cxnLst>
                <a:rect l="0" t="0" r="r" b="b"/>
                <a:pathLst>
                  <a:path w="489" h="344">
                    <a:moveTo>
                      <a:pt x="473" y="216"/>
                    </a:moveTo>
                    <a:lnTo>
                      <a:pt x="473" y="224"/>
                    </a:lnTo>
                    <a:lnTo>
                      <a:pt x="473" y="232"/>
                    </a:lnTo>
                    <a:lnTo>
                      <a:pt x="473" y="232"/>
                    </a:lnTo>
                    <a:lnTo>
                      <a:pt x="465" y="248"/>
                    </a:lnTo>
                    <a:lnTo>
                      <a:pt x="465" y="256"/>
                    </a:lnTo>
                    <a:lnTo>
                      <a:pt x="473" y="272"/>
                    </a:lnTo>
                    <a:lnTo>
                      <a:pt x="473" y="272"/>
                    </a:lnTo>
                    <a:lnTo>
                      <a:pt x="473" y="272"/>
                    </a:lnTo>
                    <a:lnTo>
                      <a:pt x="473" y="272"/>
                    </a:lnTo>
                    <a:lnTo>
                      <a:pt x="465" y="272"/>
                    </a:lnTo>
                    <a:lnTo>
                      <a:pt x="465" y="272"/>
                    </a:lnTo>
                    <a:lnTo>
                      <a:pt x="457" y="272"/>
                    </a:lnTo>
                    <a:lnTo>
                      <a:pt x="449" y="280"/>
                    </a:lnTo>
                    <a:lnTo>
                      <a:pt x="441" y="280"/>
                    </a:lnTo>
                    <a:lnTo>
                      <a:pt x="433" y="272"/>
                    </a:lnTo>
                    <a:lnTo>
                      <a:pt x="417" y="280"/>
                    </a:lnTo>
                    <a:lnTo>
                      <a:pt x="417" y="280"/>
                    </a:lnTo>
                    <a:lnTo>
                      <a:pt x="417" y="280"/>
                    </a:lnTo>
                    <a:lnTo>
                      <a:pt x="417" y="288"/>
                    </a:lnTo>
                    <a:lnTo>
                      <a:pt x="417" y="288"/>
                    </a:lnTo>
                    <a:lnTo>
                      <a:pt x="409" y="288"/>
                    </a:lnTo>
                    <a:lnTo>
                      <a:pt x="401" y="280"/>
                    </a:lnTo>
                    <a:lnTo>
                      <a:pt x="401" y="280"/>
                    </a:lnTo>
                    <a:lnTo>
                      <a:pt x="401" y="288"/>
                    </a:lnTo>
                    <a:lnTo>
                      <a:pt x="409" y="296"/>
                    </a:lnTo>
                    <a:lnTo>
                      <a:pt x="409" y="296"/>
                    </a:lnTo>
                    <a:lnTo>
                      <a:pt x="401" y="304"/>
                    </a:lnTo>
                    <a:lnTo>
                      <a:pt x="401" y="304"/>
                    </a:lnTo>
                    <a:lnTo>
                      <a:pt x="417" y="312"/>
                    </a:lnTo>
                    <a:lnTo>
                      <a:pt x="417" y="320"/>
                    </a:lnTo>
                    <a:lnTo>
                      <a:pt x="425" y="320"/>
                    </a:lnTo>
                    <a:lnTo>
                      <a:pt x="417" y="320"/>
                    </a:lnTo>
                    <a:lnTo>
                      <a:pt x="417" y="320"/>
                    </a:lnTo>
                    <a:lnTo>
                      <a:pt x="417" y="320"/>
                    </a:lnTo>
                    <a:lnTo>
                      <a:pt x="417" y="320"/>
                    </a:lnTo>
                    <a:lnTo>
                      <a:pt x="409" y="320"/>
                    </a:lnTo>
                    <a:lnTo>
                      <a:pt x="401" y="320"/>
                    </a:lnTo>
                    <a:lnTo>
                      <a:pt x="401" y="312"/>
                    </a:lnTo>
                    <a:lnTo>
                      <a:pt x="401" y="320"/>
                    </a:lnTo>
                    <a:lnTo>
                      <a:pt x="401" y="320"/>
                    </a:lnTo>
                    <a:lnTo>
                      <a:pt x="401" y="328"/>
                    </a:lnTo>
                    <a:lnTo>
                      <a:pt x="401" y="336"/>
                    </a:lnTo>
                    <a:lnTo>
                      <a:pt x="401" y="336"/>
                    </a:lnTo>
                    <a:lnTo>
                      <a:pt x="401" y="336"/>
                    </a:lnTo>
                    <a:lnTo>
                      <a:pt x="401" y="336"/>
                    </a:lnTo>
                    <a:lnTo>
                      <a:pt x="385" y="336"/>
                    </a:lnTo>
                    <a:lnTo>
                      <a:pt x="385" y="320"/>
                    </a:lnTo>
                    <a:lnTo>
                      <a:pt x="385" y="320"/>
                    </a:lnTo>
                    <a:lnTo>
                      <a:pt x="393" y="320"/>
                    </a:lnTo>
                    <a:lnTo>
                      <a:pt x="393" y="312"/>
                    </a:lnTo>
                    <a:lnTo>
                      <a:pt x="385" y="312"/>
                    </a:lnTo>
                    <a:lnTo>
                      <a:pt x="385" y="312"/>
                    </a:lnTo>
                    <a:lnTo>
                      <a:pt x="377" y="312"/>
                    </a:lnTo>
                    <a:lnTo>
                      <a:pt x="377" y="304"/>
                    </a:lnTo>
                    <a:lnTo>
                      <a:pt x="369" y="296"/>
                    </a:lnTo>
                    <a:lnTo>
                      <a:pt x="361" y="288"/>
                    </a:lnTo>
                    <a:lnTo>
                      <a:pt x="361" y="280"/>
                    </a:lnTo>
                    <a:lnTo>
                      <a:pt x="361" y="264"/>
                    </a:lnTo>
                    <a:lnTo>
                      <a:pt x="361" y="264"/>
                    </a:lnTo>
                    <a:lnTo>
                      <a:pt x="353" y="248"/>
                    </a:lnTo>
                    <a:lnTo>
                      <a:pt x="329" y="240"/>
                    </a:lnTo>
                    <a:lnTo>
                      <a:pt x="329" y="240"/>
                    </a:lnTo>
                    <a:lnTo>
                      <a:pt x="329" y="240"/>
                    </a:lnTo>
                    <a:lnTo>
                      <a:pt x="321" y="240"/>
                    </a:lnTo>
                    <a:lnTo>
                      <a:pt x="313" y="240"/>
                    </a:lnTo>
                    <a:lnTo>
                      <a:pt x="305" y="224"/>
                    </a:lnTo>
                    <a:lnTo>
                      <a:pt x="305" y="216"/>
                    </a:lnTo>
                    <a:lnTo>
                      <a:pt x="305" y="216"/>
                    </a:lnTo>
                    <a:lnTo>
                      <a:pt x="289" y="216"/>
                    </a:lnTo>
                    <a:lnTo>
                      <a:pt x="289" y="216"/>
                    </a:lnTo>
                    <a:lnTo>
                      <a:pt x="289" y="200"/>
                    </a:lnTo>
                    <a:lnTo>
                      <a:pt x="281" y="208"/>
                    </a:lnTo>
                    <a:lnTo>
                      <a:pt x="273" y="208"/>
                    </a:lnTo>
                    <a:lnTo>
                      <a:pt x="273" y="208"/>
                    </a:lnTo>
                    <a:lnTo>
                      <a:pt x="273" y="216"/>
                    </a:lnTo>
                    <a:lnTo>
                      <a:pt x="273" y="216"/>
                    </a:lnTo>
                    <a:lnTo>
                      <a:pt x="273" y="232"/>
                    </a:lnTo>
                    <a:lnTo>
                      <a:pt x="289" y="232"/>
                    </a:lnTo>
                    <a:lnTo>
                      <a:pt x="297" y="256"/>
                    </a:lnTo>
                    <a:lnTo>
                      <a:pt x="305" y="264"/>
                    </a:lnTo>
                    <a:lnTo>
                      <a:pt x="313" y="264"/>
                    </a:lnTo>
                    <a:lnTo>
                      <a:pt x="313" y="264"/>
                    </a:lnTo>
                    <a:lnTo>
                      <a:pt x="313" y="264"/>
                    </a:lnTo>
                    <a:lnTo>
                      <a:pt x="313" y="264"/>
                    </a:lnTo>
                    <a:lnTo>
                      <a:pt x="329" y="272"/>
                    </a:lnTo>
                    <a:lnTo>
                      <a:pt x="337" y="280"/>
                    </a:lnTo>
                    <a:lnTo>
                      <a:pt x="345" y="280"/>
                    </a:lnTo>
                    <a:lnTo>
                      <a:pt x="345" y="288"/>
                    </a:lnTo>
                    <a:lnTo>
                      <a:pt x="345" y="288"/>
                    </a:lnTo>
                    <a:lnTo>
                      <a:pt x="345" y="288"/>
                    </a:lnTo>
                    <a:lnTo>
                      <a:pt x="337" y="288"/>
                    </a:lnTo>
                    <a:lnTo>
                      <a:pt x="321" y="280"/>
                    </a:lnTo>
                    <a:lnTo>
                      <a:pt x="321" y="288"/>
                    </a:lnTo>
                    <a:lnTo>
                      <a:pt x="321" y="288"/>
                    </a:lnTo>
                    <a:lnTo>
                      <a:pt x="329" y="296"/>
                    </a:lnTo>
                    <a:lnTo>
                      <a:pt x="329" y="304"/>
                    </a:lnTo>
                    <a:lnTo>
                      <a:pt x="329" y="304"/>
                    </a:lnTo>
                    <a:lnTo>
                      <a:pt x="321" y="304"/>
                    </a:lnTo>
                    <a:lnTo>
                      <a:pt x="321" y="320"/>
                    </a:lnTo>
                    <a:lnTo>
                      <a:pt x="313" y="320"/>
                    </a:lnTo>
                    <a:lnTo>
                      <a:pt x="313" y="320"/>
                    </a:lnTo>
                    <a:lnTo>
                      <a:pt x="321" y="312"/>
                    </a:lnTo>
                    <a:lnTo>
                      <a:pt x="313" y="296"/>
                    </a:lnTo>
                    <a:lnTo>
                      <a:pt x="313" y="288"/>
                    </a:lnTo>
                    <a:lnTo>
                      <a:pt x="305" y="280"/>
                    </a:lnTo>
                    <a:lnTo>
                      <a:pt x="305" y="280"/>
                    </a:lnTo>
                    <a:lnTo>
                      <a:pt x="305" y="280"/>
                    </a:lnTo>
                    <a:lnTo>
                      <a:pt x="289" y="280"/>
                    </a:lnTo>
                    <a:lnTo>
                      <a:pt x="289" y="272"/>
                    </a:lnTo>
                    <a:lnTo>
                      <a:pt x="289" y="272"/>
                    </a:lnTo>
                    <a:lnTo>
                      <a:pt x="281" y="272"/>
                    </a:lnTo>
                    <a:lnTo>
                      <a:pt x="265" y="256"/>
                    </a:lnTo>
                    <a:lnTo>
                      <a:pt x="248" y="240"/>
                    </a:lnTo>
                    <a:lnTo>
                      <a:pt x="240" y="224"/>
                    </a:lnTo>
                    <a:lnTo>
                      <a:pt x="224" y="224"/>
                    </a:lnTo>
                    <a:lnTo>
                      <a:pt x="216" y="232"/>
                    </a:lnTo>
                    <a:lnTo>
                      <a:pt x="216" y="232"/>
                    </a:lnTo>
                    <a:lnTo>
                      <a:pt x="200" y="240"/>
                    </a:lnTo>
                    <a:lnTo>
                      <a:pt x="192" y="240"/>
                    </a:lnTo>
                    <a:lnTo>
                      <a:pt x="168" y="240"/>
                    </a:lnTo>
                    <a:lnTo>
                      <a:pt x="152" y="240"/>
                    </a:lnTo>
                    <a:lnTo>
                      <a:pt x="152" y="248"/>
                    </a:lnTo>
                    <a:lnTo>
                      <a:pt x="160" y="256"/>
                    </a:lnTo>
                    <a:lnTo>
                      <a:pt x="160" y="256"/>
                    </a:lnTo>
                    <a:lnTo>
                      <a:pt x="152" y="272"/>
                    </a:lnTo>
                    <a:lnTo>
                      <a:pt x="128" y="272"/>
                    </a:lnTo>
                    <a:lnTo>
                      <a:pt x="120" y="296"/>
                    </a:lnTo>
                    <a:lnTo>
                      <a:pt x="120" y="304"/>
                    </a:lnTo>
                    <a:lnTo>
                      <a:pt x="120" y="304"/>
                    </a:lnTo>
                    <a:lnTo>
                      <a:pt x="120" y="304"/>
                    </a:lnTo>
                    <a:lnTo>
                      <a:pt x="112" y="320"/>
                    </a:lnTo>
                    <a:lnTo>
                      <a:pt x="96" y="328"/>
                    </a:lnTo>
                    <a:lnTo>
                      <a:pt x="88" y="336"/>
                    </a:lnTo>
                    <a:lnTo>
                      <a:pt x="88" y="336"/>
                    </a:lnTo>
                    <a:lnTo>
                      <a:pt x="88" y="336"/>
                    </a:lnTo>
                    <a:lnTo>
                      <a:pt x="88" y="336"/>
                    </a:lnTo>
                    <a:lnTo>
                      <a:pt x="80" y="336"/>
                    </a:lnTo>
                    <a:lnTo>
                      <a:pt x="72" y="336"/>
                    </a:lnTo>
                    <a:lnTo>
                      <a:pt x="56" y="344"/>
                    </a:lnTo>
                    <a:lnTo>
                      <a:pt x="48" y="344"/>
                    </a:lnTo>
                    <a:lnTo>
                      <a:pt x="40" y="328"/>
                    </a:lnTo>
                    <a:lnTo>
                      <a:pt x="16" y="336"/>
                    </a:lnTo>
                    <a:lnTo>
                      <a:pt x="8" y="336"/>
                    </a:lnTo>
                    <a:lnTo>
                      <a:pt x="8" y="328"/>
                    </a:lnTo>
                    <a:lnTo>
                      <a:pt x="8" y="312"/>
                    </a:lnTo>
                    <a:lnTo>
                      <a:pt x="8" y="312"/>
                    </a:lnTo>
                    <a:lnTo>
                      <a:pt x="0" y="312"/>
                    </a:lnTo>
                    <a:lnTo>
                      <a:pt x="0" y="304"/>
                    </a:lnTo>
                    <a:lnTo>
                      <a:pt x="8" y="296"/>
                    </a:lnTo>
                    <a:lnTo>
                      <a:pt x="8" y="288"/>
                    </a:lnTo>
                    <a:lnTo>
                      <a:pt x="8" y="264"/>
                    </a:lnTo>
                    <a:lnTo>
                      <a:pt x="8" y="256"/>
                    </a:lnTo>
                    <a:lnTo>
                      <a:pt x="8" y="248"/>
                    </a:lnTo>
                    <a:lnTo>
                      <a:pt x="8" y="248"/>
                    </a:lnTo>
                    <a:lnTo>
                      <a:pt x="24" y="232"/>
                    </a:lnTo>
                    <a:lnTo>
                      <a:pt x="32" y="232"/>
                    </a:lnTo>
                    <a:lnTo>
                      <a:pt x="32" y="232"/>
                    </a:lnTo>
                    <a:lnTo>
                      <a:pt x="32" y="232"/>
                    </a:lnTo>
                    <a:lnTo>
                      <a:pt x="48" y="232"/>
                    </a:lnTo>
                    <a:lnTo>
                      <a:pt x="48" y="232"/>
                    </a:lnTo>
                    <a:lnTo>
                      <a:pt x="56" y="240"/>
                    </a:lnTo>
                    <a:lnTo>
                      <a:pt x="56" y="240"/>
                    </a:lnTo>
                    <a:lnTo>
                      <a:pt x="80" y="240"/>
                    </a:lnTo>
                    <a:lnTo>
                      <a:pt x="80" y="240"/>
                    </a:lnTo>
                    <a:lnTo>
                      <a:pt x="88" y="240"/>
                    </a:lnTo>
                    <a:lnTo>
                      <a:pt x="104" y="240"/>
                    </a:lnTo>
                    <a:lnTo>
                      <a:pt x="104" y="232"/>
                    </a:lnTo>
                    <a:lnTo>
                      <a:pt x="104" y="224"/>
                    </a:lnTo>
                    <a:lnTo>
                      <a:pt x="104" y="216"/>
                    </a:lnTo>
                    <a:lnTo>
                      <a:pt x="104" y="208"/>
                    </a:lnTo>
                    <a:lnTo>
                      <a:pt x="104" y="208"/>
                    </a:lnTo>
                    <a:lnTo>
                      <a:pt x="112" y="208"/>
                    </a:lnTo>
                    <a:lnTo>
                      <a:pt x="104" y="200"/>
                    </a:lnTo>
                    <a:lnTo>
                      <a:pt x="104" y="192"/>
                    </a:lnTo>
                    <a:lnTo>
                      <a:pt x="104" y="192"/>
                    </a:lnTo>
                    <a:lnTo>
                      <a:pt x="96" y="192"/>
                    </a:lnTo>
                    <a:lnTo>
                      <a:pt x="96" y="176"/>
                    </a:lnTo>
                    <a:lnTo>
                      <a:pt x="96" y="176"/>
                    </a:lnTo>
                    <a:lnTo>
                      <a:pt x="88" y="176"/>
                    </a:lnTo>
                    <a:lnTo>
                      <a:pt x="80" y="176"/>
                    </a:lnTo>
                    <a:lnTo>
                      <a:pt x="64" y="168"/>
                    </a:lnTo>
                    <a:lnTo>
                      <a:pt x="64" y="160"/>
                    </a:lnTo>
                    <a:lnTo>
                      <a:pt x="64" y="160"/>
                    </a:lnTo>
                    <a:lnTo>
                      <a:pt x="64" y="160"/>
                    </a:lnTo>
                    <a:lnTo>
                      <a:pt x="72" y="152"/>
                    </a:lnTo>
                    <a:lnTo>
                      <a:pt x="80" y="152"/>
                    </a:lnTo>
                    <a:lnTo>
                      <a:pt x="80" y="152"/>
                    </a:lnTo>
                    <a:lnTo>
                      <a:pt x="80" y="160"/>
                    </a:lnTo>
                    <a:lnTo>
                      <a:pt x="88" y="160"/>
                    </a:lnTo>
                    <a:lnTo>
                      <a:pt x="96" y="160"/>
                    </a:lnTo>
                    <a:lnTo>
                      <a:pt x="96" y="160"/>
                    </a:lnTo>
                    <a:lnTo>
                      <a:pt x="104" y="160"/>
                    </a:lnTo>
                    <a:lnTo>
                      <a:pt x="104" y="152"/>
                    </a:lnTo>
                    <a:lnTo>
                      <a:pt x="96" y="152"/>
                    </a:lnTo>
                    <a:lnTo>
                      <a:pt x="96" y="152"/>
                    </a:lnTo>
                    <a:lnTo>
                      <a:pt x="96" y="144"/>
                    </a:lnTo>
                    <a:lnTo>
                      <a:pt x="96" y="144"/>
                    </a:lnTo>
                    <a:lnTo>
                      <a:pt x="96" y="144"/>
                    </a:lnTo>
                    <a:lnTo>
                      <a:pt x="96" y="144"/>
                    </a:lnTo>
                    <a:lnTo>
                      <a:pt x="104" y="144"/>
                    </a:lnTo>
                    <a:lnTo>
                      <a:pt x="112" y="144"/>
                    </a:lnTo>
                    <a:lnTo>
                      <a:pt x="120" y="144"/>
                    </a:lnTo>
                    <a:lnTo>
                      <a:pt x="120" y="136"/>
                    </a:lnTo>
                    <a:lnTo>
                      <a:pt x="120" y="136"/>
                    </a:lnTo>
                    <a:lnTo>
                      <a:pt x="128" y="136"/>
                    </a:lnTo>
                    <a:lnTo>
                      <a:pt x="144" y="128"/>
                    </a:lnTo>
                    <a:lnTo>
                      <a:pt x="144" y="120"/>
                    </a:lnTo>
                    <a:lnTo>
                      <a:pt x="144" y="120"/>
                    </a:lnTo>
                    <a:lnTo>
                      <a:pt x="144" y="120"/>
                    </a:lnTo>
                    <a:lnTo>
                      <a:pt x="152" y="120"/>
                    </a:lnTo>
                    <a:lnTo>
                      <a:pt x="168" y="112"/>
                    </a:lnTo>
                    <a:lnTo>
                      <a:pt x="176" y="104"/>
                    </a:lnTo>
                    <a:lnTo>
                      <a:pt x="176" y="104"/>
                    </a:lnTo>
                    <a:lnTo>
                      <a:pt x="176" y="96"/>
                    </a:lnTo>
                    <a:lnTo>
                      <a:pt x="176" y="88"/>
                    </a:lnTo>
                    <a:lnTo>
                      <a:pt x="192" y="80"/>
                    </a:lnTo>
                    <a:lnTo>
                      <a:pt x="200" y="80"/>
                    </a:lnTo>
                    <a:lnTo>
                      <a:pt x="208" y="80"/>
                    </a:lnTo>
                    <a:lnTo>
                      <a:pt x="208" y="80"/>
                    </a:lnTo>
                    <a:lnTo>
                      <a:pt x="208" y="80"/>
                    </a:lnTo>
                    <a:lnTo>
                      <a:pt x="208" y="72"/>
                    </a:lnTo>
                    <a:lnTo>
                      <a:pt x="216" y="72"/>
                    </a:lnTo>
                    <a:lnTo>
                      <a:pt x="224" y="72"/>
                    </a:lnTo>
                    <a:lnTo>
                      <a:pt x="232" y="72"/>
                    </a:lnTo>
                    <a:lnTo>
                      <a:pt x="232" y="64"/>
                    </a:lnTo>
                    <a:lnTo>
                      <a:pt x="224" y="56"/>
                    </a:lnTo>
                    <a:lnTo>
                      <a:pt x="224" y="40"/>
                    </a:lnTo>
                    <a:lnTo>
                      <a:pt x="216" y="16"/>
                    </a:lnTo>
                    <a:lnTo>
                      <a:pt x="240" y="8"/>
                    </a:lnTo>
                    <a:lnTo>
                      <a:pt x="248" y="0"/>
                    </a:lnTo>
                    <a:lnTo>
                      <a:pt x="248" y="0"/>
                    </a:lnTo>
                    <a:lnTo>
                      <a:pt x="248" y="8"/>
                    </a:lnTo>
                    <a:lnTo>
                      <a:pt x="240" y="16"/>
                    </a:lnTo>
                    <a:lnTo>
                      <a:pt x="240" y="24"/>
                    </a:lnTo>
                    <a:lnTo>
                      <a:pt x="248" y="24"/>
                    </a:lnTo>
                    <a:lnTo>
                      <a:pt x="248" y="24"/>
                    </a:lnTo>
                    <a:lnTo>
                      <a:pt x="248" y="24"/>
                    </a:lnTo>
                    <a:lnTo>
                      <a:pt x="248" y="32"/>
                    </a:lnTo>
                    <a:lnTo>
                      <a:pt x="240" y="40"/>
                    </a:lnTo>
                    <a:lnTo>
                      <a:pt x="240" y="56"/>
                    </a:lnTo>
                    <a:lnTo>
                      <a:pt x="240" y="56"/>
                    </a:lnTo>
                    <a:lnTo>
                      <a:pt x="240" y="56"/>
                    </a:lnTo>
                    <a:lnTo>
                      <a:pt x="240" y="64"/>
                    </a:lnTo>
                    <a:lnTo>
                      <a:pt x="248" y="64"/>
                    </a:lnTo>
                    <a:lnTo>
                      <a:pt x="256" y="64"/>
                    </a:lnTo>
                    <a:lnTo>
                      <a:pt x="256" y="64"/>
                    </a:lnTo>
                    <a:lnTo>
                      <a:pt x="273" y="64"/>
                    </a:lnTo>
                    <a:lnTo>
                      <a:pt x="289" y="56"/>
                    </a:lnTo>
                    <a:lnTo>
                      <a:pt x="289" y="56"/>
                    </a:lnTo>
                    <a:lnTo>
                      <a:pt x="281" y="64"/>
                    </a:lnTo>
                    <a:lnTo>
                      <a:pt x="281" y="64"/>
                    </a:lnTo>
                    <a:lnTo>
                      <a:pt x="289" y="72"/>
                    </a:lnTo>
                    <a:lnTo>
                      <a:pt x="289" y="72"/>
                    </a:lnTo>
                    <a:lnTo>
                      <a:pt x="297" y="64"/>
                    </a:lnTo>
                    <a:lnTo>
                      <a:pt x="313" y="64"/>
                    </a:lnTo>
                    <a:lnTo>
                      <a:pt x="329" y="56"/>
                    </a:lnTo>
                    <a:lnTo>
                      <a:pt x="337" y="48"/>
                    </a:lnTo>
                    <a:lnTo>
                      <a:pt x="337" y="48"/>
                    </a:lnTo>
                    <a:lnTo>
                      <a:pt x="345" y="48"/>
                    </a:lnTo>
                    <a:lnTo>
                      <a:pt x="345" y="56"/>
                    </a:lnTo>
                    <a:lnTo>
                      <a:pt x="345" y="56"/>
                    </a:lnTo>
                    <a:lnTo>
                      <a:pt x="353" y="56"/>
                    </a:lnTo>
                    <a:lnTo>
                      <a:pt x="377" y="56"/>
                    </a:lnTo>
                    <a:lnTo>
                      <a:pt x="393" y="56"/>
                    </a:lnTo>
                    <a:lnTo>
                      <a:pt x="409" y="56"/>
                    </a:lnTo>
                    <a:lnTo>
                      <a:pt x="417" y="72"/>
                    </a:lnTo>
                    <a:lnTo>
                      <a:pt x="417" y="80"/>
                    </a:lnTo>
                    <a:lnTo>
                      <a:pt x="417" y="80"/>
                    </a:lnTo>
                    <a:lnTo>
                      <a:pt x="409" y="88"/>
                    </a:lnTo>
                    <a:lnTo>
                      <a:pt x="409" y="104"/>
                    </a:lnTo>
                    <a:lnTo>
                      <a:pt x="417" y="112"/>
                    </a:lnTo>
                    <a:lnTo>
                      <a:pt x="409" y="128"/>
                    </a:lnTo>
                    <a:lnTo>
                      <a:pt x="401" y="136"/>
                    </a:lnTo>
                    <a:lnTo>
                      <a:pt x="401" y="168"/>
                    </a:lnTo>
                    <a:lnTo>
                      <a:pt x="417" y="168"/>
                    </a:lnTo>
                    <a:lnTo>
                      <a:pt x="417" y="168"/>
                    </a:lnTo>
                    <a:lnTo>
                      <a:pt x="425" y="168"/>
                    </a:lnTo>
                    <a:lnTo>
                      <a:pt x="441" y="160"/>
                    </a:lnTo>
                    <a:lnTo>
                      <a:pt x="457" y="160"/>
                    </a:lnTo>
                    <a:lnTo>
                      <a:pt x="465" y="184"/>
                    </a:lnTo>
                    <a:lnTo>
                      <a:pt x="473" y="184"/>
                    </a:lnTo>
                    <a:lnTo>
                      <a:pt x="473" y="184"/>
                    </a:lnTo>
                    <a:lnTo>
                      <a:pt x="473" y="200"/>
                    </a:lnTo>
                    <a:lnTo>
                      <a:pt x="473" y="200"/>
                    </a:lnTo>
                    <a:lnTo>
                      <a:pt x="473" y="208"/>
                    </a:lnTo>
                    <a:lnTo>
                      <a:pt x="481" y="200"/>
                    </a:lnTo>
                    <a:lnTo>
                      <a:pt x="489" y="200"/>
                    </a:lnTo>
                    <a:lnTo>
                      <a:pt x="489" y="200"/>
                    </a:lnTo>
                    <a:lnTo>
                      <a:pt x="489" y="208"/>
                    </a:lnTo>
                    <a:lnTo>
                      <a:pt x="489" y="208"/>
                    </a:lnTo>
                    <a:lnTo>
                      <a:pt x="473" y="208"/>
                    </a:lnTo>
                    <a:lnTo>
                      <a:pt x="473" y="2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Freeform 156"/>
              <p:cNvSpPr>
                <a:spLocks noChangeAspect="1"/>
              </p:cNvSpPr>
              <p:nvPr/>
            </p:nvSpPr>
            <p:spPr bwMode="auto">
              <a:xfrm>
                <a:off x="2799" y="1384"/>
                <a:ext cx="321" cy="312"/>
              </a:xfrm>
              <a:custGeom>
                <a:avLst/>
                <a:gdLst/>
                <a:ahLst/>
                <a:cxnLst>
                  <a:cxn ang="0">
                    <a:pos x="64" y="232"/>
                  </a:cxn>
                  <a:cxn ang="0">
                    <a:pos x="8" y="256"/>
                  </a:cxn>
                  <a:cxn ang="0">
                    <a:pos x="8" y="240"/>
                  </a:cxn>
                  <a:cxn ang="0">
                    <a:pos x="0" y="240"/>
                  </a:cxn>
                  <a:cxn ang="0">
                    <a:pos x="8" y="232"/>
                  </a:cxn>
                  <a:cxn ang="0">
                    <a:pos x="0" y="200"/>
                  </a:cxn>
                  <a:cxn ang="0">
                    <a:pos x="40" y="160"/>
                  </a:cxn>
                  <a:cxn ang="0">
                    <a:pos x="40" y="160"/>
                  </a:cxn>
                  <a:cxn ang="0">
                    <a:pos x="89" y="112"/>
                  </a:cxn>
                  <a:cxn ang="0">
                    <a:pos x="137" y="64"/>
                  </a:cxn>
                  <a:cxn ang="0">
                    <a:pos x="113" y="64"/>
                  </a:cxn>
                  <a:cxn ang="0">
                    <a:pos x="113" y="56"/>
                  </a:cxn>
                  <a:cxn ang="0">
                    <a:pos x="129" y="48"/>
                  </a:cxn>
                  <a:cxn ang="0">
                    <a:pos x="129" y="48"/>
                  </a:cxn>
                  <a:cxn ang="0">
                    <a:pos x="153" y="48"/>
                  </a:cxn>
                  <a:cxn ang="0">
                    <a:pos x="145" y="48"/>
                  </a:cxn>
                  <a:cxn ang="0">
                    <a:pos x="169" y="40"/>
                  </a:cxn>
                  <a:cxn ang="0">
                    <a:pos x="177" y="24"/>
                  </a:cxn>
                  <a:cxn ang="0">
                    <a:pos x="185" y="32"/>
                  </a:cxn>
                  <a:cxn ang="0">
                    <a:pos x="193" y="32"/>
                  </a:cxn>
                  <a:cxn ang="0">
                    <a:pos x="217" y="16"/>
                  </a:cxn>
                  <a:cxn ang="0">
                    <a:pos x="217" y="8"/>
                  </a:cxn>
                  <a:cxn ang="0">
                    <a:pos x="249" y="8"/>
                  </a:cxn>
                  <a:cxn ang="0">
                    <a:pos x="241" y="16"/>
                  </a:cxn>
                  <a:cxn ang="0">
                    <a:pos x="265" y="8"/>
                  </a:cxn>
                  <a:cxn ang="0">
                    <a:pos x="265" y="16"/>
                  </a:cxn>
                  <a:cxn ang="0">
                    <a:pos x="281" y="8"/>
                  </a:cxn>
                  <a:cxn ang="0">
                    <a:pos x="289" y="8"/>
                  </a:cxn>
                  <a:cxn ang="0">
                    <a:pos x="305" y="16"/>
                  </a:cxn>
                  <a:cxn ang="0">
                    <a:pos x="297" y="32"/>
                  </a:cxn>
                  <a:cxn ang="0">
                    <a:pos x="313" y="32"/>
                  </a:cxn>
                  <a:cxn ang="0">
                    <a:pos x="305" y="64"/>
                  </a:cxn>
                  <a:cxn ang="0">
                    <a:pos x="305" y="120"/>
                  </a:cxn>
                  <a:cxn ang="0">
                    <a:pos x="313" y="152"/>
                  </a:cxn>
                  <a:cxn ang="0">
                    <a:pos x="281" y="216"/>
                  </a:cxn>
                  <a:cxn ang="0">
                    <a:pos x="249" y="224"/>
                  </a:cxn>
                  <a:cxn ang="0">
                    <a:pos x="217" y="224"/>
                  </a:cxn>
                  <a:cxn ang="0">
                    <a:pos x="193" y="192"/>
                  </a:cxn>
                  <a:cxn ang="0">
                    <a:pos x="193" y="176"/>
                  </a:cxn>
                  <a:cxn ang="0">
                    <a:pos x="249" y="120"/>
                  </a:cxn>
                  <a:cxn ang="0">
                    <a:pos x="201" y="136"/>
                  </a:cxn>
                  <a:cxn ang="0">
                    <a:pos x="161" y="176"/>
                  </a:cxn>
                  <a:cxn ang="0">
                    <a:pos x="145" y="200"/>
                  </a:cxn>
                  <a:cxn ang="0">
                    <a:pos x="145" y="216"/>
                  </a:cxn>
                  <a:cxn ang="0">
                    <a:pos x="153" y="248"/>
                  </a:cxn>
                  <a:cxn ang="0">
                    <a:pos x="145" y="280"/>
                  </a:cxn>
                  <a:cxn ang="0">
                    <a:pos x="129" y="304"/>
                  </a:cxn>
                  <a:cxn ang="0">
                    <a:pos x="97" y="312"/>
                  </a:cxn>
                  <a:cxn ang="0">
                    <a:pos x="89" y="288"/>
                  </a:cxn>
                  <a:cxn ang="0">
                    <a:pos x="72" y="240"/>
                  </a:cxn>
                </a:cxnLst>
                <a:rect l="0" t="0" r="r" b="b"/>
                <a:pathLst>
                  <a:path w="321" h="312">
                    <a:moveTo>
                      <a:pt x="72" y="240"/>
                    </a:moveTo>
                    <a:lnTo>
                      <a:pt x="64" y="240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56" y="248"/>
                    </a:lnTo>
                    <a:lnTo>
                      <a:pt x="32" y="264"/>
                    </a:lnTo>
                    <a:lnTo>
                      <a:pt x="16" y="264"/>
                    </a:lnTo>
                    <a:lnTo>
                      <a:pt x="8" y="256"/>
                    </a:lnTo>
                    <a:lnTo>
                      <a:pt x="0" y="248"/>
                    </a:lnTo>
                    <a:lnTo>
                      <a:pt x="8" y="248"/>
                    </a:lnTo>
                    <a:lnTo>
                      <a:pt x="8" y="248"/>
                    </a:lnTo>
                    <a:lnTo>
                      <a:pt x="8" y="240"/>
                    </a:lnTo>
                    <a:lnTo>
                      <a:pt x="8" y="240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32"/>
                    </a:lnTo>
                    <a:lnTo>
                      <a:pt x="8" y="232"/>
                    </a:lnTo>
                    <a:lnTo>
                      <a:pt x="8" y="232"/>
                    </a:lnTo>
                    <a:lnTo>
                      <a:pt x="0" y="224"/>
                    </a:lnTo>
                    <a:lnTo>
                      <a:pt x="0" y="208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8" y="192"/>
                    </a:lnTo>
                    <a:lnTo>
                      <a:pt x="16" y="176"/>
                    </a:lnTo>
                    <a:lnTo>
                      <a:pt x="32" y="176"/>
                    </a:lnTo>
                    <a:lnTo>
                      <a:pt x="40" y="160"/>
                    </a:lnTo>
                    <a:lnTo>
                      <a:pt x="48" y="160"/>
                    </a:lnTo>
                    <a:lnTo>
                      <a:pt x="56" y="160"/>
                    </a:lnTo>
                    <a:lnTo>
                      <a:pt x="40" y="160"/>
                    </a:lnTo>
                    <a:lnTo>
                      <a:pt x="40" y="160"/>
                    </a:lnTo>
                    <a:lnTo>
                      <a:pt x="56" y="160"/>
                    </a:lnTo>
                    <a:lnTo>
                      <a:pt x="72" y="136"/>
                    </a:lnTo>
                    <a:lnTo>
                      <a:pt x="89" y="120"/>
                    </a:lnTo>
                    <a:lnTo>
                      <a:pt x="89" y="112"/>
                    </a:lnTo>
                    <a:lnTo>
                      <a:pt x="97" y="104"/>
                    </a:lnTo>
                    <a:lnTo>
                      <a:pt x="105" y="88"/>
                    </a:lnTo>
                    <a:lnTo>
                      <a:pt x="121" y="80"/>
                    </a:lnTo>
                    <a:lnTo>
                      <a:pt x="137" y="64"/>
                    </a:lnTo>
                    <a:lnTo>
                      <a:pt x="137" y="56"/>
                    </a:lnTo>
                    <a:lnTo>
                      <a:pt x="137" y="56"/>
                    </a:lnTo>
                    <a:lnTo>
                      <a:pt x="129" y="56"/>
                    </a:lnTo>
                    <a:lnTo>
                      <a:pt x="113" y="64"/>
                    </a:lnTo>
                    <a:lnTo>
                      <a:pt x="121" y="56"/>
                    </a:lnTo>
                    <a:lnTo>
                      <a:pt x="121" y="56"/>
                    </a:lnTo>
                    <a:lnTo>
                      <a:pt x="113" y="56"/>
                    </a:lnTo>
                    <a:lnTo>
                      <a:pt x="113" y="56"/>
                    </a:lnTo>
                    <a:lnTo>
                      <a:pt x="121" y="48"/>
                    </a:lnTo>
                    <a:lnTo>
                      <a:pt x="121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37" y="56"/>
                    </a:lnTo>
                    <a:lnTo>
                      <a:pt x="145" y="56"/>
                    </a:lnTo>
                    <a:lnTo>
                      <a:pt x="153" y="48"/>
                    </a:lnTo>
                    <a:lnTo>
                      <a:pt x="153" y="48"/>
                    </a:lnTo>
                    <a:lnTo>
                      <a:pt x="153" y="48"/>
                    </a:lnTo>
                    <a:lnTo>
                      <a:pt x="153" y="48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53" y="40"/>
                    </a:lnTo>
                    <a:lnTo>
                      <a:pt x="161" y="40"/>
                    </a:lnTo>
                    <a:lnTo>
                      <a:pt x="161" y="40"/>
                    </a:lnTo>
                    <a:lnTo>
                      <a:pt x="169" y="40"/>
                    </a:lnTo>
                    <a:lnTo>
                      <a:pt x="161" y="32"/>
                    </a:lnTo>
                    <a:lnTo>
                      <a:pt x="161" y="32"/>
                    </a:lnTo>
                    <a:lnTo>
                      <a:pt x="177" y="32"/>
                    </a:lnTo>
                    <a:lnTo>
                      <a:pt x="177" y="24"/>
                    </a:lnTo>
                    <a:lnTo>
                      <a:pt x="177" y="24"/>
                    </a:lnTo>
                    <a:lnTo>
                      <a:pt x="177" y="32"/>
                    </a:lnTo>
                    <a:lnTo>
                      <a:pt x="177" y="32"/>
                    </a:lnTo>
                    <a:lnTo>
                      <a:pt x="185" y="32"/>
                    </a:lnTo>
                    <a:lnTo>
                      <a:pt x="193" y="24"/>
                    </a:lnTo>
                    <a:lnTo>
                      <a:pt x="193" y="24"/>
                    </a:lnTo>
                    <a:lnTo>
                      <a:pt x="193" y="24"/>
                    </a:lnTo>
                    <a:lnTo>
                      <a:pt x="193" y="32"/>
                    </a:lnTo>
                    <a:lnTo>
                      <a:pt x="193" y="32"/>
                    </a:lnTo>
                    <a:lnTo>
                      <a:pt x="201" y="24"/>
                    </a:lnTo>
                    <a:lnTo>
                      <a:pt x="209" y="16"/>
                    </a:lnTo>
                    <a:lnTo>
                      <a:pt x="217" y="16"/>
                    </a:lnTo>
                    <a:lnTo>
                      <a:pt x="217" y="16"/>
                    </a:lnTo>
                    <a:lnTo>
                      <a:pt x="209" y="16"/>
                    </a:lnTo>
                    <a:lnTo>
                      <a:pt x="217" y="8"/>
                    </a:lnTo>
                    <a:lnTo>
                      <a:pt x="217" y="8"/>
                    </a:lnTo>
                    <a:lnTo>
                      <a:pt x="217" y="8"/>
                    </a:lnTo>
                    <a:lnTo>
                      <a:pt x="225" y="8"/>
                    </a:lnTo>
                    <a:lnTo>
                      <a:pt x="233" y="8"/>
                    </a:lnTo>
                    <a:lnTo>
                      <a:pt x="249" y="8"/>
                    </a:lnTo>
                    <a:lnTo>
                      <a:pt x="249" y="8"/>
                    </a:lnTo>
                    <a:lnTo>
                      <a:pt x="249" y="8"/>
                    </a:lnTo>
                    <a:lnTo>
                      <a:pt x="249" y="16"/>
                    </a:lnTo>
                    <a:lnTo>
                      <a:pt x="241" y="16"/>
                    </a:lnTo>
                    <a:lnTo>
                      <a:pt x="241" y="16"/>
                    </a:lnTo>
                    <a:lnTo>
                      <a:pt x="249" y="24"/>
                    </a:lnTo>
                    <a:lnTo>
                      <a:pt x="257" y="8"/>
                    </a:lnTo>
                    <a:lnTo>
                      <a:pt x="265" y="8"/>
                    </a:lnTo>
                    <a:lnTo>
                      <a:pt x="265" y="8"/>
                    </a:lnTo>
                    <a:lnTo>
                      <a:pt x="265" y="8"/>
                    </a:lnTo>
                    <a:lnTo>
                      <a:pt x="265" y="16"/>
                    </a:lnTo>
                    <a:lnTo>
                      <a:pt x="265" y="16"/>
                    </a:lnTo>
                    <a:lnTo>
                      <a:pt x="273" y="8"/>
                    </a:lnTo>
                    <a:lnTo>
                      <a:pt x="281" y="0"/>
                    </a:lnTo>
                    <a:lnTo>
                      <a:pt x="281" y="0"/>
                    </a:lnTo>
                    <a:lnTo>
                      <a:pt x="281" y="8"/>
                    </a:lnTo>
                    <a:lnTo>
                      <a:pt x="281" y="16"/>
                    </a:lnTo>
                    <a:lnTo>
                      <a:pt x="289" y="16"/>
                    </a:lnTo>
                    <a:lnTo>
                      <a:pt x="289" y="16"/>
                    </a:lnTo>
                    <a:lnTo>
                      <a:pt x="289" y="8"/>
                    </a:lnTo>
                    <a:lnTo>
                      <a:pt x="305" y="8"/>
                    </a:lnTo>
                    <a:lnTo>
                      <a:pt x="305" y="16"/>
                    </a:lnTo>
                    <a:lnTo>
                      <a:pt x="305" y="16"/>
                    </a:lnTo>
                    <a:lnTo>
                      <a:pt x="305" y="16"/>
                    </a:lnTo>
                    <a:lnTo>
                      <a:pt x="297" y="24"/>
                    </a:lnTo>
                    <a:lnTo>
                      <a:pt x="289" y="24"/>
                    </a:lnTo>
                    <a:lnTo>
                      <a:pt x="289" y="24"/>
                    </a:lnTo>
                    <a:lnTo>
                      <a:pt x="297" y="32"/>
                    </a:lnTo>
                    <a:lnTo>
                      <a:pt x="305" y="32"/>
                    </a:lnTo>
                    <a:lnTo>
                      <a:pt x="305" y="32"/>
                    </a:lnTo>
                    <a:lnTo>
                      <a:pt x="313" y="32"/>
                    </a:lnTo>
                    <a:lnTo>
                      <a:pt x="313" y="32"/>
                    </a:lnTo>
                    <a:lnTo>
                      <a:pt x="305" y="40"/>
                    </a:lnTo>
                    <a:lnTo>
                      <a:pt x="289" y="48"/>
                    </a:lnTo>
                    <a:lnTo>
                      <a:pt x="289" y="56"/>
                    </a:lnTo>
                    <a:lnTo>
                      <a:pt x="305" y="64"/>
                    </a:lnTo>
                    <a:lnTo>
                      <a:pt x="297" y="80"/>
                    </a:lnTo>
                    <a:lnTo>
                      <a:pt x="297" y="96"/>
                    </a:lnTo>
                    <a:lnTo>
                      <a:pt x="305" y="112"/>
                    </a:lnTo>
                    <a:lnTo>
                      <a:pt x="305" y="120"/>
                    </a:lnTo>
                    <a:lnTo>
                      <a:pt x="305" y="128"/>
                    </a:lnTo>
                    <a:lnTo>
                      <a:pt x="313" y="144"/>
                    </a:lnTo>
                    <a:lnTo>
                      <a:pt x="313" y="152"/>
                    </a:lnTo>
                    <a:lnTo>
                      <a:pt x="313" y="152"/>
                    </a:lnTo>
                    <a:lnTo>
                      <a:pt x="321" y="168"/>
                    </a:lnTo>
                    <a:lnTo>
                      <a:pt x="321" y="176"/>
                    </a:lnTo>
                    <a:lnTo>
                      <a:pt x="297" y="200"/>
                    </a:lnTo>
                    <a:lnTo>
                      <a:pt x="281" y="216"/>
                    </a:lnTo>
                    <a:lnTo>
                      <a:pt x="281" y="216"/>
                    </a:lnTo>
                    <a:lnTo>
                      <a:pt x="281" y="224"/>
                    </a:lnTo>
                    <a:lnTo>
                      <a:pt x="257" y="224"/>
                    </a:lnTo>
                    <a:lnTo>
                      <a:pt x="249" y="224"/>
                    </a:lnTo>
                    <a:lnTo>
                      <a:pt x="233" y="232"/>
                    </a:lnTo>
                    <a:lnTo>
                      <a:pt x="217" y="232"/>
                    </a:lnTo>
                    <a:lnTo>
                      <a:pt x="217" y="224"/>
                    </a:lnTo>
                    <a:lnTo>
                      <a:pt x="217" y="224"/>
                    </a:lnTo>
                    <a:lnTo>
                      <a:pt x="209" y="224"/>
                    </a:lnTo>
                    <a:lnTo>
                      <a:pt x="193" y="216"/>
                    </a:lnTo>
                    <a:lnTo>
                      <a:pt x="201" y="200"/>
                    </a:lnTo>
                    <a:lnTo>
                      <a:pt x="193" y="192"/>
                    </a:lnTo>
                    <a:lnTo>
                      <a:pt x="193" y="176"/>
                    </a:lnTo>
                    <a:lnTo>
                      <a:pt x="193" y="176"/>
                    </a:lnTo>
                    <a:lnTo>
                      <a:pt x="193" y="176"/>
                    </a:lnTo>
                    <a:lnTo>
                      <a:pt x="193" y="176"/>
                    </a:lnTo>
                    <a:lnTo>
                      <a:pt x="201" y="176"/>
                    </a:lnTo>
                    <a:lnTo>
                      <a:pt x="233" y="144"/>
                    </a:lnTo>
                    <a:lnTo>
                      <a:pt x="249" y="136"/>
                    </a:lnTo>
                    <a:lnTo>
                      <a:pt x="249" y="120"/>
                    </a:lnTo>
                    <a:lnTo>
                      <a:pt x="233" y="120"/>
                    </a:lnTo>
                    <a:lnTo>
                      <a:pt x="217" y="120"/>
                    </a:lnTo>
                    <a:lnTo>
                      <a:pt x="201" y="128"/>
                    </a:lnTo>
                    <a:lnTo>
                      <a:pt x="201" y="136"/>
                    </a:lnTo>
                    <a:lnTo>
                      <a:pt x="201" y="144"/>
                    </a:lnTo>
                    <a:lnTo>
                      <a:pt x="201" y="152"/>
                    </a:lnTo>
                    <a:lnTo>
                      <a:pt x="169" y="168"/>
                    </a:lnTo>
                    <a:lnTo>
                      <a:pt x="161" y="176"/>
                    </a:lnTo>
                    <a:lnTo>
                      <a:pt x="145" y="184"/>
                    </a:lnTo>
                    <a:lnTo>
                      <a:pt x="145" y="200"/>
                    </a:lnTo>
                    <a:lnTo>
                      <a:pt x="145" y="200"/>
                    </a:lnTo>
                    <a:lnTo>
                      <a:pt x="145" y="200"/>
                    </a:lnTo>
                    <a:lnTo>
                      <a:pt x="145" y="208"/>
                    </a:lnTo>
                    <a:lnTo>
                      <a:pt x="145" y="208"/>
                    </a:lnTo>
                    <a:lnTo>
                      <a:pt x="145" y="216"/>
                    </a:lnTo>
                    <a:lnTo>
                      <a:pt x="145" y="216"/>
                    </a:lnTo>
                    <a:lnTo>
                      <a:pt x="153" y="216"/>
                    </a:lnTo>
                    <a:lnTo>
                      <a:pt x="169" y="224"/>
                    </a:lnTo>
                    <a:lnTo>
                      <a:pt x="169" y="240"/>
                    </a:lnTo>
                    <a:lnTo>
                      <a:pt x="153" y="248"/>
                    </a:lnTo>
                    <a:lnTo>
                      <a:pt x="137" y="248"/>
                    </a:lnTo>
                    <a:lnTo>
                      <a:pt x="137" y="280"/>
                    </a:lnTo>
                    <a:lnTo>
                      <a:pt x="145" y="280"/>
                    </a:lnTo>
                    <a:lnTo>
                      <a:pt x="145" y="280"/>
                    </a:lnTo>
                    <a:lnTo>
                      <a:pt x="145" y="288"/>
                    </a:lnTo>
                    <a:lnTo>
                      <a:pt x="129" y="296"/>
                    </a:lnTo>
                    <a:lnTo>
                      <a:pt x="129" y="304"/>
                    </a:lnTo>
                    <a:lnTo>
                      <a:pt x="129" y="304"/>
                    </a:lnTo>
                    <a:lnTo>
                      <a:pt x="121" y="304"/>
                    </a:lnTo>
                    <a:lnTo>
                      <a:pt x="113" y="304"/>
                    </a:lnTo>
                    <a:lnTo>
                      <a:pt x="105" y="312"/>
                    </a:lnTo>
                    <a:lnTo>
                      <a:pt x="97" y="312"/>
                    </a:lnTo>
                    <a:lnTo>
                      <a:pt x="89" y="296"/>
                    </a:lnTo>
                    <a:lnTo>
                      <a:pt x="89" y="296"/>
                    </a:lnTo>
                    <a:lnTo>
                      <a:pt x="89" y="288"/>
                    </a:lnTo>
                    <a:lnTo>
                      <a:pt x="89" y="288"/>
                    </a:lnTo>
                    <a:lnTo>
                      <a:pt x="81" y="272"/>
                    </a:lnTo>
                    <a:lnTo>
                      <a:pt x="72" y="256"/>
                    </a:lnTo>
                    <a:lnTo>
                      <a:pt x="72" y="248"/>
                    </a:lnTo>
                    <a:lnTo>
                      <a:pt x="72" y="240"/>
                    </a:lnTo>
                    <a:lnTo>
                      <a:pt x="72" y="248"/>
                    </a:lnTo>
                    <a:lnTo>
                      <a:pt x="72" y="24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157"/>
              <p:cNvSpPr>
                <a:spLocks noChangeAspect="1"/>
              </p:cNvSpPr>
              <p:nvPr/>
            </p:nvSpPr>
            <p:spPr bwMode="auto">
              <a:xfrm>
                <a:off x="2976" y="1224"/>
                <a:ext cx="2128" cy="784"/>
              </a:xfrm>
              <a:custGeom>
                <a:avLst/>
                <a:gdLst/>
                <a:ahLst/>
                <a:cxnLst>
                  <a:cxn ang="0">
                    <a:pos x="1504" y="576"/>
                  </a:cxn>
                  <a:cxn ang="0">
                    <a:pos x="1480" y="496"/>
                  </a:cxn>
                  <a:cxn ang="0">
                    <a:pos x="1608" y="392"/>
                  </a:cxn>
                  <a:cxn ang="0">
                    <a:pos x="1736" y="352"/>
                  </a:cxn>
                  <a:cxn ang="0">
                    <a:pos x="1792" y="344"/>
                  </a:cxn>
                  <a:cxn ang="0">
                    <a:pos x="1696" y="448"/>
                  </a:cxn>
                  <a:cxn ang="0">
                    <a:pos x="1752" y="496"/>
                  </a:cxn>
                  <a:cxn ang="0">
                    <a:pos x="1792" y="400"/>
                  </a:cxn>
                  <a:cxn ang="0">
                    <a:pos x="1976" y="312"/>
                  </a:cxn>
                  <a:cxn ang="0">
                    <a:pos x="2088" y="304"/>
                  </a:cxn>
                  <a:cxn ang="0">
                    <a:pos x="2000" y="208"/>
                  </a:cxn>
                  <a:cxn ang="0">
                    <a:pos x="1856" y="192"/>
                  </a:cxn>
                  <a:cxn ang="0">
                    <a:pos x="1640" y="136"/>
                  </a:cxn>
                  <a:cxn ang="0">
                    <a:pos x="1424" y="152"/>
                  </a:cxn>
                  <a:cxn ang="0">
                    <a:pos x="1368" y="120"/>
                  </a:cxn>
                  <a:cxn ang="0">
                    <a:pos x="1240" y="112"/>
                  </a:cxn>
                  <a:cxn ang="0">
                    <a:pos x="1096" y="112"/>
                  </a:cxn>
                  <a:cxn ang="0">
                    <a:pos x="1136" y="24"/>
                  </a:cxn>
                  <a:cxn ang="0">
                    <a:pos x="1008" y="24"/>
                  </a:cxn>
                  <a:cxn ang="0">
                    <a:pos x="840" y="72"/>
                  </a:cxn>
                  <a:cxn ang="0">
                    <a:pos x="760" y="120"/>
                  </a:cxn>
                  <a:cxn ang="0">
                    <a:pos x="704" y="144"/>
                  </a:cxn>
                  <a:cxn ang="0">
                    <a:pos x="664" y="144"/>
                  </a:cxn>
                  <a:cxn ang="0">
                    <a:pos x="664" y="224"/>
                  </a:cxn>
                  <a:cxn ang="0">
                    <a:pos x="584" y="152"/>
                  </a:cxn>
                  <a:cxn ang="0">
                    <a:pos x="504" y="192"/>
                  </a:cxn>
                  <a:cxn ang="0">
                    <a:pos x="448" y="224"/>
                  </a:cxn>
                  <a:cxn ang="0">
                    <a:pos x="320" y="240"/>
                  </a:cxn>
                  <a:cxn ang="0">
                    <a:pos x="304" y="248"/>
                  </a:cxn>
                  <a:cxn ang="0">
                    <a:pos x="216" y="288"/>
                  </a:cxn>
                  <a:cxn ang="0">
                    <a:pos x="216" y="264"/>
                  </a:cxn>
                  <a:cxn ang="0">
                    <a:pos x="144" y="192"/>
                  </a:cxn>
                  <a:cxn ang="0">
                    <a:pos x="120" y="256"/>
                  </a:cxn>
                  <a:cxn ang="0">
                    <a:pos x="144" y="336"/>
                  </a:cxn>
                  <a:cxn ang="0">
                    <a:pos x="64" y="392"/>
                  </a:cxn>
                  <a:cxn ang="0">
                    <a:pos x="16" y="448"/>
                  </a:cxn>
                  <a:cxn ang="0">
                    <a:pos x="56" y="504"/>
                  </a:cxn>
                  <a:cxn ang="0">
                    <a:pos x="40" y="600"/>
                  </a:cxn>
                  <a:cxn ang="0">
                    <a:pos x="112" y="616"/>
                  </a:cxn>
                  <a:cxn ang="0">
                    <a:pos x="176" y="656"/>
                  </a:cxn>
                  <a:cxn ang="0">
                    <a:pos x="216" y="616"/>
                  </a:cxn>
                  <a:cxn ang="0">
                    <a:pos x="216" y="648"/>
                  </a:cxn>
                  <a:cxn ang="0">
                    <a:pos x="320" y="728"/>
                  </a:cxn>
                  <a:cxn ang="0">
                    <a:pos x="360" y="736"/>
                  </a:cxn>
                  <a:cxn ang="0">
                    <a:pos x="352" y="672"/>
                  </a:cxn>
                  <a:cxn ang="0">
                    <a:pos x="376" y="616"/>
                  </a:cxn>
                  <a:cxn ang="0">
                    <a:pos x="408" y="640"/>
                  </a:cxn>
                  <a:cxn ang="0">
                    <a:pos x="408" y="696"/>
                  </a:cxn>
                  <a:cxn ang="0">
                    <a:pos x="408" y="720"/>
                  </a:cxn>
                  <a:cxn ang="0">
                    <a:pos x="456" y="744"/>
                  </a:cxn>
                  <a:cxn ang="0">
                    <a:pos x="528" y="784"/>
                  </a:cxn>
                  <a:cxn ang="0">
                    <a:pos x="600" y="760"/>
                  </a:cxn>
                  <a:cxn ang="0">
                    <a:pos x="648" y="752"/>
                  </a:cxn>
                  <a:cxn ang="0">
                    <a:pos x="688" y="744"/>
                  </a:cxn>
                  <a:cxn ang="0">
                    <a:pos x="760" y="640"/>
                  </a:cxn>
                  <a:cxn ang="0">
                    <a:pos x="824" y="584"/>
                  </a:cxn>
                  <a:cxn ang="0">
                    <a:pos x="984" y="528"/>
                  </a:cxn>
                  <a:cxn ang="0">
                    <a:pos x="1192" y="560"/>
                  </a:cxn>
                  <a:cxn ang="0">
                    <a:pos x="1376" y="576"/>
                  </a:cxn>
                  <a:cxn ang="0">
                    <a:pos x="1440" y="600"/>
                  </a:cxn>
                  <a:cxn ang="0">
                    <a:pos x="1392" y="672"/>
                  </a:cxn>
                </a:cxnLst>
                <a:rect l="0" t="0" r="r" b="b"/>
                <a:pathLst>
                  <a:path w="2128" h="784">
                    <a:moveTo>
                      <a:pt x="1392" y="680"/>
                    </a:moveTo>
                    <a:lnTo>
                      <a:pt x="1400" y="680"/>
                    </a:lnTo>
                    <a:lnTo>
                      <a:pt x="1416" y="680"/>
                    </a:lnTo>
                    <a:lnTo>
                      <a:pt x="1440" y="680"/>
                    </a:lnTo>
                    <a:lnTo>
                      <a:pt x="1472" y="632"/>
                    </a:lnTo>
                    <a:lnTo>
                      <a:pt x="1496" y="608"/>
                    </a:lnTo>
                    <a:lnTo>
                      <a:pt x="1504" y="584"/>
                    </a:lnTo>
                    <a:lnTo>
                      <a:pt x="1504" y="576"/>
                    </a:lnTo>
                    <a:lnTo>
                      <a:pt x="1504" y="568"/>
                    </a:lnTo>
                    <a:lnTo>
                      <a:pt x="1504" y="560"/>
                    </a:lnTo>
                    <a:lnTo>
                      <a:pt x="1504" y="552"/>
                    </a:lnTo>
                    <a:lnTo>
                      <a:pt x="1520" y="536"/>
                    </a:lnTo>
                    <a:lnTo>
                      <a:pt x="1520" y="512"/>
                    </a:lnTo>
                    <a:lnTo>
                      <a:pt x="1504" y="488"/>
                    </a:lnTo>
                    <a:lnTo>
                      <a:pt x="1496" y="496"/>
                    </a:lnTo>
                    <a:lnTo>
                      <a:pt x="1480" y="496"/>
                    </a:lnTo>
                    <a:lnTo>
                      <a:pt x="1464" y="496"/>
                    </a:lnTo>
                    <a:lnTo>
                      <a:pt x="1456" y="480"/>
                    </a:lnTo>
                    <a:lnTo>
                      <a:pt x="1456" y="472"/>
                    </a:lnTo>
                    <a:lnTo>
                      <a:pt x="1472" y="456"/>
                    </a:lnTo>
                    <a:lnTo>
                      <a:pt x="1496" y="432"/>
                    </a:lnTo>
                    <a:lnTo>
                      <a:pt x="1520" y="408"/>
                    </a:lnTo>
                    <a:lnTo>
                      <a:pt x="1544" y="400"/>
                    </a:lnTo>
                    <a:lnTo>
                      <a:pt x="1608" y="392"/>
                    </a:lnTo>
                    <a:lnTo>
                      <a:pt x="1632" y="392"/>
                    </a:lnTo>
                    <a:lnTo>
                      <a:pt x="1648" y="400"/>
                    </a:lnTo>
                    <a:lnTo>
                      <a:pt x="1656" y="400"/>
                    </a:lnTo>
                    <a:lnTo>
                      <a:pt x="1680" y="400"/>
                    </a:lnTo>
                    <a:lnTo>
                      <a:pt x="1680" y="400"/>
                    </a:lnTo>
                    <a:lnTo>
                      <a:pt x="1688" y="376"/>
                    </a:lnTo>
                    <a:lnTo>
                      <a:pt x="1704" y="360"/>
                    </a:lnTo>
                    <a:lnTo>
                      <a:pt x="1736" y="352"/>
                    </a:lnTo>
                    <a:lnTo>
                      <a:pt x="1752" y="352"/>
                    </a:lnTo>
                    <a:lnTo>
                      <a:pt x="1760" y="360"/>
                    </a:lnTo>
                    <a:lnTo>
                      <a:pt x="1760" y="360"/>
                    </a:lnTo>
                    <a:lnTo>
                      <a:pt x="1752" y="360"/>
                    </a:lnTo>
                    <a:lnTo>
                      <a:pt x="1752" y="376"/>
                    </a:lnTo>
                    <a:lnTo>
                      <a:pt x="1760" y="376"/>
                    </a:lnTo>
                    <a:lnTo>
                      <a:pt x="1776" y="360"/>
                    </a:lnTo>
                    <a:lnTo>
                      <a:pt x="1792" y="344"/>
                    </a:lnTo>
                    <a:lnTo>
                      <a:pt x="1808" y="344"/>
                    </a:lnTo>
                    <a:lnTo>
                      <a:pt x="1808" y="360"/>
                    </a:lnTo>
                    <a:lnTo>
                      <a:pt x="1784" y="376"/>
                    </a:lnTo>
                    <a:lnTo>
                      <a:pt x="1760" y="384"/>
                    </a:lnTo>
                    <a:lnTo>
                      <a:pt x="1744" y="408"/>
                    </a:lnTo>
                    <a:lnTo>
                      <a:pt x="1736" y="416"/>
                    </a:lnTo>
                    <a:lnTo>
                      <a:pt x="1712" y="432"/>
                    </a:lnTo>
                    <a:lnTo>
                      <a:pt x="1696" y="448"/>
                    </a:lnTo>
                    <a:lnTo>
                      <a:pt x="1696" y="472"/>
                    </a:lnTo>
                    <a:lnTo>
                      <a:pt x="1712" y="528"/>
                    </a:lnTo>
                    <a:lnTo>
                      <a:pt x="1720" y="536"/>
                    </a:lnTo>
                    <a:lnTo>
                      <a:pt x="1720" y="536"/>
                    </a:lnTo>
                    <a:lnTo>
                      <a:pt x="1728" y="520"/>
                    </a:lnTo>
                    <a:lnTo>
                      <a:pt x="1736" y="496"/>
                    </a:lnTo>
                    <a:lnTo>
                      <a:pt x="1752" y="496"/>
                    </a:lnTo>
                    <a:lnTo>
                      <a:pt x="1752" y="496"/>
                    </a:lnTo>
                    <a:lnTo>
                      <a:pt x="1752" y="488"/>
                    </a:lnTo>
                    <a:lnTo>
                      <a:pt x="1768" y="480"/>
                    </a:lnTo>
                    <a:lnTo>
                      <a:pt x="1768" y="464"/>
                    </a:lnTo>
                    <a:lnTo>
                      <a:pt x="1784" y="448"/>
                    </a:lnTo>
                    <a:lnTo>
                      <a:pt x="1784" y="440"/>
                    </a:lnTo>
                    <a:lnTo>
                      <a:pt x="1784" y="432"/>
                    </a:lnTo>
                    <a:lnTo>
                      <a:pt x="1784" y="424"/>
                    </a:lnTo>
                    <a:lnTo>
                      <a:pt x="1792" y="400"/>
                    </a:lnTo>
                    <a:lnTo>
                      <a:pt x="1816" y="384"/>
                    </a:lnTo>
                    <a:lnTo>
                      <a:pt x="1840" y="384"/>
                    </a:lnTo>
                    <a:lnTo>
                      <a:pt x="1864" y="392"/>
                    </a:lnTo>
                    <a:lnTo>
                      <a:pt x="1880" y="392"/>
                    </a:lnTo>
                    <a:lnTo>
                      <a:pt x="1952" y="344"/>
                    </a:lnTo>
                    <a:lnTo>
                      <a:pt x="2000" y="344"/>
                    </a:lnTo>
                    <a:lnTo>
                      <a:pt x="2000" y="328"/>
                    </a:lnTo>
                    <a:lnTo>
                      <a:pt x="1976" y="312"/>
                    </a:lnTo>
                    <a:lnTo>
                      <a:pt x="1976" y="296"/>
                    </a:lnTo>
                    <a:lnTo>
                      <a:pt x="2008" y="288"/>
                    </a:lnTo>
                    <a:lnTo>
                      <a:pt x="2008" y="280"/>
                    </a:lnTo>
                    <a:lnTo>
                      <a:pt x="2008" y="280"/>
                    </a:lnTo>
                    <a:lnTo>
                      <a:pt x="2008" y="264"/>
                    </a:lnTo>
                    <a:lnTo>
                      <a:pt x="2032" y="264"/>
                    </a:lnTo>
                    <a:lnTo>
                      <a:pt x="2072" y="304"/>
                    </a:lnTo>
                    <a:lnTo>
                      <a:pt x="2088" y="304"/>
                    </a:lnTo>
                    <a:lnTo>
                      <a:pt x="2096" y="288"/>
                    </a:lnTo>
                    <a:lnTo>
                      <a:pt x="2104" y="280"/>
                    </a:lnTo>
                    <a:lnTo>
                      <a:pt x="2120" y="272"/>
                    </a:lnTo>
                    <a:lnTo>
                      <a:pt x="2128" y="272"/>
                    </a:lnTo>
                    <a:lnTo>
                      <a:pt x="2128" y="272"/>
                    </a:lnTo>
                    <a:lnTo>
                      <a:pt x="2120" y="256"/>
                    </a:lnTo>
                    <a:lnTo>
                      <a:pt x="2040" y="224"/>
                    </a:lnTo>
                    <a:lnTo>
                      <a:pt x="2000" y="208"/>
                    </a:lnTo>
                    <a:lnTo>
                      <a:pt x="1936" y="184"/>
                    </a:lnTo>
                    <a:lnTo>
                      <a:pt x="1880" y="184"/>
                    </a:lnTo>
                    <a:lnTo>
                      <a:pt x="1880" y="192"/>
                    </a:lnTo>
                    <a:lnTo>
                      <a:pt x="1880" y="192"/>
                    </a:lnTo>
                    <a:lnTo>
                      <a:pt x="1888" y="200"/>
                    </a:lnTo>
                    <a:lnTo>
                      <a:pt x="1888" y="208"/>
                    </a:lnTo>
                    <a:lnTo>
                      <a:pt x="1880" y="208"/>
                    </a:lnTo>
                    <a:lnTo>
                      <a:pt x="1856" y="192"/>
                    </a:lnTo>
                    <a:lnTo>
                      <a:pt x="1856" y="192"/>
                    </a:lnTo>
                    <a:lnTo>
                      <a:pt x="1752" y="184"/>
                    </a:lnTo>
                    <a:lnTo>
                      <a:pt x="1752" y="184"/>
                    </a:lnTo>
                    <a:lnTo>
                      <a:pt x="1744" y="160"/>
                    </a:lnTo>
                    <a:lnTo>
                      <a:pt x="1680" y="160"/>
                    </a:lnTo>
                    <a:lnTo>
                      <a:pt x="1656" y="160"/>
                    </a:lnTo>
                    <a:lnTo>
                      <a:pt x="1648" y="152"/>
                    </a:lnTo>
                    <a:lnTo>
                      <a:pt x="1640" y="136"/>
                    </a:lnTo>
                    <a:lnTo>
                      <a:pt x="1608" y="128"/>
                    </a:lnTo>
                    <a:lnTo>
                      <a:pt x="1560" y="120"/>
                    </a:lnTo>
                    <a:lnTo>
                      <a:pt x="1520" y="120"/>
                    </a:lnTo>
                    <a:lnTo>
                      <a:pt x="1504" y="136"/>
                    </a:lnTo>
                    <a:lnTo>
                      <a:pt x="1496" y="152"/>
                    </a:lnTo>
                    <a:lnTo>
                      <a:pt x="1496" y="152"/>
                    </a:lnTo>
                    <a:lnTo>
                      <a:pt x="1424" y="152"/>
                    </a:lnTo>
                    <a:lnTo>
                      <a:pt x="1424" y="152"/>
                    </a:lnTo>
                    <a:lnTo>
                      <a:pt x="1408" y="144"/>
                    </a:lnTo>
                    <a:lnTo>
                      <a:pt x="1400" y="144"/>
                    </a:lnTo>
                    <a:lnTo>
                      <a:pt x="1400" y="144"/>
                    </a:lnTo>
                    <a:lnTo>
                      <a:pt x="1400" y="160"/>
                    </a:lnTo>
                    <a:lnTo>
                      <a:pt x="1376" y="160"/>
                    </a:lnTo>
                    <a:lnTo>
                      <a:pt x="1360" y="136"/>
                    </a:lnTo>
                    <a:lnTo>
                      <a:pt x="1368" y="120"/>
                    </a:lnTo>
                    <a:lnTo>
                      <a:pt x="1368" y="120"/>
                    </a:lnTo>
                    <a:lnTo>
                      <a:pt x="1368" y="104"/>
                    </a:lnTo>
                    <a:lnTo>
                      <a:pt x="1344" y="96"/>
                    </a:lnTo>
                    <a:lnTo>
                      <a:pt x="1304" y="96"/>
                    </a:lnTo>
                    <a:lnTo>
                      <a:pt x="1304" y="96"/>
                    </a:lnTo>
                    <a:lnTo>
                      <a:pt x="1288" y="88"/>
                    </a:lnTo>
                    <a:lnTo>
                      <a:pt x="1288" y="112"/>
                    </a:lnTo>
                    <a:lnTo>
                      <a:pt x="1288" y="112"/>
                    </a:lnTo>
                    <a:lnTo>
                      <a:pt x="1240" y="112"/>
                    </a:lnTo>
                    <a:lnTo>
                      <a:pt x="1240" y="112"/>
                    </a:lnTo>
                    <a:lnTo>
                      <a:pt x="1216" y="104"/>
                    </a:lnTo>
                    <a:lnTo>
                      <a:pt x="1144" y="96"/>
                    </a:lnTo>
                    <a:lnTo>
                      <a:pt x="1144" y="80"/>
                    </a:lnTo>
                    <a:lnTo>
                      <a:pt x="1144" y="80"/>
                    </a:lnTo>
                    <a:lnTo>
                      <a:pt x="1120" y="96"/>
                    </a:lnTo>
                    <a:lnTo>
                      <a:pt x="1104" y="112"/>
                    </a:lnTo>
                    <a:lnTo>
                      <a:pt x="1096" y="112"/>
                    </a:lnTo>
                    <a:lnTo>
                      <a:pt x="1096" y="104"/>
                    </a:lnTo>
                    <a:lnTo>
                      <a:pt x="1096" y="104"/>
                    </a:lnTo>
                    <a:lnTo>
                      <a:pt x="1096" y="104"/>
                    </a:lnTo>
                    <a:lnTo>
                      <a:pt x="1136" y="80"/>
                    </a:lnTo>
                    <a:lnTo>
                      <a:pt x="1176" y="56"/>
                    </a:lnTo>
                    <a:lnTo>
                      <a:pt x="1176" y="40"/>
                    </a:lnTo>
                    <a:lnTo>
                      <a:pt x="1160" y="24"/>
                    </a:lnTo>
                    <a:lnTo>
                      <a:pt x="1136" y="24"/>
                    </a:lnTo>
                    <a:lnTo>
                      <a:pt x="1136" y="24"/>
                    </a:lnTo>
                    <a:lnTo>
                      <a:pt x="1088" y="24"/>
                    </a:lnTo>
                    <a:lnTo>
                      <a:pt x="1088" y="24"/>
                    </a:lnTo>
                    <a:lnTo>
                      <a:pt x="1088" y="8"/>
                    </a:lnTo>
                    <a:lnTo>
                      <a:pt x="1072" y="0"/>
                    </a:lnTo>
                    <a:lnTo>
                      <a:pt x="1040" y="0"/>
                    </a:lnTo>
                    <a:lnTo>
                      <a:pt x="1024" y="16"/>
                    </a:lnTo>
                    <a:lnTo>
                      <a:pt x="1008" y="24"/>
                    </a:lnTo>
                    <a:lnTo>
                      <a:pt x="968" y="40"/>
                    </a:lnTo>
                    <a:lnTo>
                      <a:pt x="952" y="40"/>
                    </a:lnTo>
                    <a:lnTo>
                      <a:pt x="952" y="32"/>
                    </a:lnTo>
                    <a:lnTo>
                      <a:pt x="952" y="32"/>
                    </a:lnTo>
                    <a:lnTo>
                      <a:pt x="952" y="32"/>
                    </a:lnTo>
                    <a:lnTo>
                      <a:pt x="920" y="40"/>
                    </a:lnTo>
                    <a:lnTo>
                      <a:pt x="864" y="56"/>
                    </a:lnTo>
                    <a:lnTo>
                      <a:pt x="840" y="72"/>
                    </a:lnTo>
                    <a:lnTo>
                      <a:pt x="832" y="96"/>
                    </a:lnTo>
                    <a:lnTo>
                      <a:pt x="824" y="96"/>
                    </a:lnTo>
                    <a:lnTo>
                      <a:pt x="808" y="96"/>
                    </a:lnTo>
                    <a:lnTo>
                      <a:pt x="784" y="96"/>
                    </a:lnTo>
                    <a:lnTo>
                      <a:pt x="752" y="104"/>
                    </a:lnTo>
                    <a:lnTo>
                      <a:pt x="752" y="112"/>
                    </a:lnTo>
                    <a:lnTo>
                      <a:pt x="752" y="112"/>
                    </a:lnTo>
                    <a:lnTo>
                      <a:pt x="760" y="120"/>
                    </a:lnTo>
                    <a:lnTo>
                      <a:pt x="760" y="128"/>
                    </a:lnTo>
                    <a:lnTo>
                      <a:pt x="760" y="128"/>
                    </a:lnTo>
                    <a:lnTo>
                      <a:pt x="760" y="136"/>
                    </a:lnTo>
                    <a:lnTo>
                      <a:pt x="752" y="136"/>
                    </a:lnTo>
                    <a:lnTo>
                      <a:pt x="728" y="128"/>
                    </a:lnTo>
                    <a:lnTo>
                      <a:pt x="720" y="128"/>
                    </a:lnTo>
                    <a:lnTo>
                      <a:pt x="720" y="128"/>
                    </a:lnTo>
                    <a:lnTo>
                      <a:pt x="704" y="144"/>
                    </a:lnTo>
                    <a:lnTo>
                      <a:pt x="696" y="144"/>
                    </a:lnTo>
                    <a:lnTo>
                      <a:pt x="688" y="120"/>
                    </a:lnTo>
                    <a:lnTo>
                      <a:pt x="688" y="120"/>
                    </a:lnTo>
                    <a:lnTo>
                      <a:pt x="688" y="120"/>
                    </a:lnTo>
                    <a:lnTo>
                      <a:pt x="688" y="128"/>
                    </a:lnTo>
                    <a:lnTo>
                      <a:pt x="680" y="136"/>
                    </a:lnTo>
                    <a:lnTo>
                      <a:pt x="664" y="144"/>
                    </a:lnTo>
                    <a:lnTo>
                      <a:pt x="664" y="144"/>
                    </a:lnTo>
                    <a:lnTo>
                      <a:pt x="664" y="144"/>
                    </a:lnTo>
                    <a:lnTo>
                      <a:pt x="680" y="168"/>
                    </a:lnTo>
                    <a:lnTo>
                      <a:pt x="680" y="176"/>
                    </a:lnTo>
                    <a:lnTo>
                      <a:pt x="672" y="184"/>
                    </a:lnTo>
                    <a:lnTo>
                      <a:pt x="672" y="192"/>
                    </a:lnTo>
                    <a:lnTo>
                      <a:pt x="680" y="216"/>
                    </a:lnTo>
                    <a:lnTo>
                      <a:pt x="680" y="224"/>
                    </a:lnTo>
                    <a:lnTo>
                      <a:pt x="664" y="224"/>
                    </a:lnTo>
                    <a:lnTo>
                      <a:pt x="656" y="168"/>
                    </a:lnTo>
                    <a:lnTo>
                      <a:pt x="656" y="144"/>
                    </a:lnTo>
                    <a:lnTo>
                      <a:pt x="664" y="128"/>
                    </a:lnTo>
                    <a:lnTo>
                      <a:pt x="664" y="120"/>
                    </a:lnTo>
                    <a:lnTo>
                      <a:pt x="640" y="120"/>
                    </a:lnTo>
                    <a:lnTo>
                      <a:pt x="640" y="120"/>
                    </a:lnTo>
                    <a:lnTo>
                      <a:pt x="624" y="120"/>
                    </a:lnTo>
                    <a:lnTo>
                      <a:pt x="584" y="152"/>
                    </a:lnTo>
                    <a:lnTo>
                      <a:pt x="584" y="176"/>
                    </a:lnTo>
                    <a:lnTo>
                      <a:pt x="600" y="192"/>
                    </a:lnTo>
                    <a:lnTo>
                      <a:pt x="616" y="216"/>
                    </a:lnTo>
                    <a:lnTo>
                      <a:pt x="616" y="224"/>
                    </a:lnTo>
                    <a:lnTo>
                      <a:pt x="608" y="224"/>
                    </a:lnTo>
                    <a:lnTo>
                      <a:pt x="560" y="200"/>
                    </a:lnTo>
                    <a:lnTo>
                      <a:pt x="528" y="192"/>
                    </a:lnTo>
                    <a:lnTo>
                      <a:pt x="504" y="192"/>
                    </a:lnTo>
                    <a:lnTo>
                      <a:pt x="504" y="200"/>
                    </a:lnTo>
                    <a:lnTo>
                      <a:pt x="512" y="200"/>
                    </a:lnTo>
                    <a:lnTo>
                      <a:pt x="512" y="200"/>
                    </a:lnTo>
                    <a:lnTo>
                      <a:pt x="512" y="224"/>
                    </a:lnTo>
                    <a:lnTo>
                      <a:pt x="504" y="224"/>
                    </a:lnTo>
                    <a:lnTo>
                      <a:pt x="488" y="208"/>
                    </a:lnTo>
                    <a:lnTo>
                      <a:pt x="480" y="208"/>
                    </a:lnTo>
                    <a:lnTo>
                      <a:pt x="448" y="224"/>
                    </a:lnTo>
                    <a:lnTo>
                      <a:pt x="432" y="224"/>
                    </a:lnTo>
                    <a:lnTo>
                      <a:pt x="424" y="216"/>
                    </a:lnTo>
                    <a:lnTo>
                      <a:pt x="424" y="216"/>
                    </a:lnTo>
                    <a:lnTo>
                      <a:pt x="424" y="208"/>
                    </a:lnTo>
                    <a:lnTo>
                      <a:pt x="400" y="216"/>
                    </a:lnTo>
                    <a:lnTo>
                      <a:pt x="336" y="248"/>
                    </a:lnTo>
                    <a:lnTo>
                      <a:pt x="320" y="248"/>
                    </a:lnTo>
                    <a:lnTo>
                      <a:pt x="320" y="240"/>
                    </a:lnTo>
                    <a:lnTo>
                      <a:pt x="320" y="240"/>
                    </a:lnTo>
                    <a:lnTo>
                      <a:pt x="328" y="232"/>
                    </a:lnTo>
                    <a:lnTo>
                      <a:pt x="328" y="216"/>
                    </a:lnTo>
                    <a:lnTo>
                      <a:pt x="312" y="216"/>
                    </a:lnTo>
                    <a:lnTo>
                      <a:pt x="304" y="224"/>
                    </a:lnTo>
                    <a:lnTo>
                      <a:pt x="304" y="248"/>
                    </a:lnTo>
                    <a:lnTo>
                      <a:pt x="304" y="248"/>
                    </a:lnTo>
                    <a:lnTo>
                      <a:pt x="304" y="248"/>
                    </a:lnTo>
                    <a:lnTo>
                      <a:pt x="304" y="264"/>
                    </a:lnTo>
                    <a:lnTo>
                      <a:pt x="280" y="264"/>
                    </a:lnTo>
                    <a:lnTo>
                      <a:pt x="272" y="264"/>
                    </a:lnTo>
                    <a:lnTo>
                      <a:pt x="272" y="264"/>
                    </a:lnTo>
                    <a:lnTo>
                      <a:pt x="256" y="296"/>
                    </a:lnTo>
                    <a:lnTo>
                      <a:pt x="232" y="296"/>
                    </a:lnTo>
                    <a:lnTo>
                      <a:pt x="216" y="288"/>
                    </a:lnTo>
                    <a:lnTo>
                      <a:pt x="216" y="288"/>
                    </a:lnTo>
                    <a:lnTo>
                      <a:pt x="216" y="312"/>
                    </a:lnTo>
                    <a:lnTo>
                      <a:pt x="216" y="312"/>
                    </a:lnTo>
                    <a:lnTo>
                      <a:pt x="200" y="304"/>
                    </a:lnTo>
                    <a:lnTo>
                      <a:pt x="192" y="280"/>
                    </a:lnTo>
                    <a:lnTo>
                      <a:pt x="184" y="264"/>
                    </a:lnTo>
                    <a:lnTo>
                      <a:pt x="184" y="264"/>
                    </a:lnTo>
                    <a:lnTo>
                      <a:pt x="192" y="264"/>
                    </a:lnTo>
                    <a:lnTo>
                      <a:pt x="216" y="264"/>
                    </a:lnTo>
                    <a:lnTo>
                      <a:pt x="232" y="272"/>
                    </a:lnTo>
                    <a:lnTo>
                      <a:pt x="248" y="272"/>
                    </a:lnTo>
                    <a:lnTo>
                      <a:pt x="272" y="264"/>
                    </a:lnTo>
                    <a:lnTo>
                      <a:pt x="272" y="248"/>
                    </a:lnTo>
                    <a:lnTo>
                      <a:pt x="248" y="232"/>
                    </a:lnTo>
                    <a:lnTo>
                      <a:pt x="192" y="208"/>
                    </a:lnTo>
                    <a:lnTo>
                      <a:pt x="152" y="192"/>
                    </a:lnTo>
                    <a:lnTo>
                      <a:pt x="144" y="192"/>
                    </a:lnTo>
                    <a:lnTo>
                      <a:pt x="136" y="192"/>
                    </a:lnTo>
                    <a:lnTo>
                      <a:pt x="136" y="192"/>
                    </a:lnTo>
                    <a:lnTo>
                      <a:pt x="128" y="200"/>
                    </a:lnTo>
                    <a:lnTo>
                      <a:pt x="112" y="208"/>
                    </a:lnTo>
                    <a:lnTo>
                      <a:pt x="112" y="216"/>
                    </a:lnTo>
                    <a:lnTo>
                      <a:pt x="128" y="224"/>
                    </a:lnTo>
                    <a:lnTo>
                      <a:pt x="120" y="240"/>
                    </a:lnTo>
                    <a:lnTo>
                      <a:pt x="120" y="256"/>
                    </a:lnTo>
                    <a:lnTo>
                      <a:pt x="128" y="272"/>
                    </a:lnTo>
                    <a:lnTo>
                      <a:pt x="128" y="280"/>
                    </a:lnTo>
                    <a:lnTo>
                      <a:pt x="128" y="288"/>
                    </a:lnTo>
                    <a:lnTo>
                      <a:pt x="136" y="304"/>
                    </a:lnTo>
                    <a:lnTo>
                      <a:pt x="136" y="312"/>
                    </a:lnTo>
                    <a:lnTo>
                      <a:pt x="136" y="312"/>
                    </a:lnTo>
                    <a:lnTo>
                      <a:pt x="144" y="328"/>
                    </a:lnTo>
                    <a:lnTo>
                      <a:pt x="144" y="336"/>
                    </a:lnTo>
                    <a:lnTo>
                      <a:pt x="120" y="360"/>
                    </a:lnTo>
                    <a:lnTo>
                      <a:pt x="104" y="376"/>
                    </a:lnTo>
                    <a:lnTo>
                      <a:pt x="104" y="376"/>
                    </a:lnTo>
                    <a:lnTo>
                      <a:pt x="112" y="384"/>
                    </a:lnTo>
                    <a:lnTo>
                      <a:pt x="120" y="392"/>
                    </a:lnTo>
                    <a:lnTo>
                      <a:pt x="96" y="400"/>
                    </a:lnTo>
                    <a:lnTo>
                      <a:pt x="80" y="392"/>
                    </a:lnTo>
                    <a:lnTo>
                      <a:pt x="64" y="392"/>
                    </a:lnTo>
                    <a:lnTo>
                      <a:pt x="48" y="408"/>
                    </a:lnTo>
                    <a:lnTo>
                      <a:pt x="48" y="408"/>
                    </a:lnTo>
                    <a:lnTo>
                      <a:pt x="64" y="424"/>
                    </a:lnTo>
                    <a:lnTo>
                      <a:pt x="64" y="440"/>
                    </a:lnTo>
                    <a:lnTo>
                      <a:pt x="48" y="440"/>
                    </a:lnTo>
                    <a:lnTo>
                      <a:pt x="40" y="432"/>
                    </a:lnTo>
                    <a:lnTo>
                      <a:pt x="32" y="432"/>
                    </a:lnTo>
                    <a:lnTo>
                      <a:pt x="16" y="448"/>
                    </a:lnTo>
                    <a:lnTo>
                      <a:pt x="16" y="472"/>
                    </a:lnTo>
                    <a:lnTo>
                      <a:pt x="0" y="480"/>
                    </a:lnTo>
                    <a:lnTo>
                      <a:pt x="0" y="488"/>
                    </a:lnTo>
                    <a:lnTo>
                      <a:pt x="0" y="488"/>
                    </a:lnTo>
                    <a:lnTo>
                      <a:pt x="8" y="488"/>
                    </a:lnTo>
                    <a:lnTo>
                      <a:pt x="32" y="488"/>
                    </a:lnTo>
                    <a:lnTo>
                      <a:pt x="48" y="488"/>
                    </a:lnTo>
                    <a:lnTo>
                      <a:pt x="56" y="504"/>
                    </a:lnTo>
                    <a:lnTo>
                      <a:pt x="56" y="512"/>
                    </a:lnTo>
                    <a:lnTo>
                      <a:pt x="56" y="512"/>
                    </a:lnTo>
                    <a:lnTo>
                      <a:pt x="48" y="520"/>
                    </a:lnTo>
                    <a:lnTo>
                      <a:pt x="48" y="536"/>
                    </a:lnTo>
                    <a:lnTo>
                      <a:pt x="56" y="544"/>
                    </a:lnTo>
                    <a:lnTo>
                      <a:pt x="48" y="560"/>
                    </a:lnTo>
                    <a:lnTo>
                      <a:pt x="40" y="568"/>
                    </a:lnTo>
                    <a:lnTo>
                      <a:pt x="40" y="600"/>
                    </a:lnTo>
                    <a:lnTo>
                      <a:pt x="56" y="600"/>
                    </a:lnTo>
                    <a:lnTo>
                      <a:pt x="56" y="600"/>
                    </a:lnTo>
                    <a:lnTo>
                      <a:pt x="64" y="600"/>
                    </a:lnTo>
                    <a:lnTo>
                      <a:pt x="80" y="592"/>
                    </a:lnTo>
                    <a:lnTo>
                      <a:pt x="96" y="592"/>
                    </a:lnTo>
                    <a:lnTo>
                      <a:pt x="104" y="616"/>
                    </a:lnTo>
                    <a:lnTo>
                      <a:pt x="112" y="616"/>
                    </a:lnTo>
                    <a:lnTo>
                      <a:pt x="112" y="616"/>
                    </a:lnTo>
                    <a:lnTo>
                      <a:pt x="112" y="632"/>
                    </a:lnTo>
                    <a:lnTo>
                      <a:pt x="112" y="632"/>
                    </a:lnTo>
                    <a:lnTo>
                      <a:pt x="112" y="640"/>
                    </a:lnTo>
                    <a:lnTo>
                      <a:pt x="120" y="632"/>
                    </a:lnTo>
                    <a:lnTo>
                      <a:pt x="128" y="632"/>
                    </a:lnTo>
                    <a:lnTo>
                      <a:pt x="136" y="624"/>
                    </a:lnTo>
                    <a:lnTo>
                      <a:pt x="152" y="624"/>
                    </a:lnTo>
                    <a:lnTo>
                      <a:pt x="176" y="656"/>
                    </a:lnTo>
                    <a:lnTo>
                      <a:pt x="184" y="656"/>
                    </a:lnTo>
                    <a:lnTo>
                      <a:pt x="208" y="640"/>
                    </a:lnTo>
                    <a:lnTo>
                      <a:pt x="208" y="640"/>
                    </a:lnTo>
                    <a:lnTo>
                      <a:pt x="208" y="640"/>
                    </a:lnTo>
                    <a:lnTo>
                      <a:pt x="200" y="640"/>
                    </a:lnTo>
                    <a:lnTo>
                      <a:pt x="192" y="640"/>
                    </a:lnTo>
                    <a:lnTo>
                      <a:pt x="192" y="632"/>
                    </a:lnTo>
                    <a:lnTo>
                      <a:pt x="216" y="616"/>
                    </a:lnTo>
                    <a:lnTo>
                      <a:pt x="232" y="608"/>
                    </a:lnTo>
                    <a:lnTo>
                      <a:pt x="232" y="608"/>
                    </a:lnTo>
                    <a:lnTo>
                      <a:pt x="224" y="616"/>
                    </a:lnTo>
                    <a:lnTo>
                      <a:pt x="232" y="624"/>
                    </a:lnTo>
                    <a:lnTo>
                      <a:pt x="232" y="632"/>
                    </a:lnTo>
                    <a:lnTo>
                      <a:pt x="216" y="640"/>
                    </a:lnTo>
                    <a:lnTo>
                      <a:pt x="216" y="640"/>
                    </a:lnTo>
                    <a:lnTo>
                      <a:pt x="216" y="648"/>
                    </a:lnTo>
                    <a:lnTo>
                      <a:pt x="272" y="680"/>
                    </a:lnTo>
                    <a:lnTo>
                      <a:pt x="272" y="696"/>
                    </a:lnTo>
                    <a:lnTo>
                      <a:pt x="272" y="696"/>
                    </a:lnTo>
                    <a:lnTo>
                      <a:pt x="280" y="696"/>
                    </a:lnTo>
                    <a:lnTo>
                      <a:pt x="296" y="696"/>
                    </a:lnTo>
                    <a:lnTo>
                      <a:pt x="304" y="704"/>
                    </a:lnTo>
                    <a:lnTo>
                      <a:pt x="304" y="712"/>
                    </a:lnTo>
                    <a:lnTo>
                      <a:pt x="320" y="728"/>
                    </a:lnTo>
                    <a:lnTo>
                      <a:pt x="344" y="736"/>
                    </a:lnTo>
                    <a:lnTo>
                      <a:pt x="344" y="728"/>
                    </a:lnTo>
                    <a:lnTo>
                      <a:pt x="352" y="720"/>
                    </a:lnTo>
                    <a:lnTo>
                      <a:pt x="352" y="720"/>
                    </a:lnTo>
                    <a:lnTo>
                      <a:pt x="360" y="720"/>
                    </a:lnTo>
                    <a:lnTo>
                      <a:pt x="360" y="728"/>
                    </a:lnTo>
                    <a:lnTo>
                      <a:pt x="360" y="728"/>
                    </a:lnTo>
                    <a:lnTo>
                      <a:pt x="360" y="736"/>
                    </a:lnTo>
                    <a:lnTo>
                      <a:pt x="360" y="736"/>
                    </a:lnTo>
                    <a:lnTo>
                      <a:pt x="368" y="736"/>
                    </a:lnTo>
                    <a:lnTo>
                      <a:pt x="368" y="736"/>
                    </a:lnTo>
                    <a:lnTo>
                      <a:pt x="368" y="720"/>
                    </a:lnTo>
                    <a:lnTo>
                      <a:pt x="376" y="712"/>
                    </a:lnTo>
                    <a:lnTo>
                      <a:pt x="376" y="712"/>
                    </a:lnTo>
                    <a:lnTo>
                      <a:pt x="368" y="712"/>
                    </a:lnTo>
                    <a:lnTo>
                      <a:pt x="352" y="672"/>
                    </a:lnTo>
                    <a:lnTo>
                      <a:pt x="352" y="664"/>
                    </a:lnTo>
                    <a:lnTo>
                      <a:pt x="336" y="648"/>
                    </a:lnTo>
                    <a:lnTo>
                      <a:pt x="336" y="648"/>
                    </a:lnTo>
                    <a:lnTo>
                      <a:pt x="344" y="632"/>
                    </a:lnTo>
                    <a:lnTo>
                      <a:pt x="352" y="624"/>
                    </a:lnTo>
                    <a:lnTo>
                      <a:pt x="352" y="624"/>
                    </a:lnTo>
                    <a:lnTo>
                      <a:pt x="360" y="624"/>
                    </a:lnTo>
                    <a:lnTo>
                      <a:pt x="376" y="616"/>
                    </a:lnTo>
                    <a:lnTo>
                      <a:pt x="392" y="616"/>
                    </a:lnTo>
                    <a:lnTo>
                      <a:pt x="416" y="616"/>
                    </a:lnTo>
                    <a:lnTo>
                      <a:pt x="424" y="624"/>
                    </a:lnTo>
                    <a:lnTo>
                      <a:pt x="432" y="640"/>
                    </a:lnTo>
                    <a:lnTo>
                      <a:pt x="432" y="640"/>
                    </a:lnTo>
                    <a:lnTo>
                      <a:pt x="432" y="640"/>
                    </a:lnTo>
                    <a:lnTo>
                      <a:pt x="416" y="640"/>
                    </a:lnTo>
                    <a:lnTo>
                      <a:pt x="408" y="640"/>
                    </a:lnTo>
                    <a:lnTo>
                      <a:pt x="384" y="648"/>
                    </a:lnTo>
                    <a:lnTo>
                      <a:pt x="384" y="648"/>
                    </a:lnTo>
                    <a:lnTo>
                      <a:pt x="384" y="656"/>
                    </a:lnTo>
                    <a:lnTo>
                      <a:pt x="392" y="664"/>
                    </a:lnTo>
                    <a:lnTo>
                      <a:pt x="392" y="664"/>
                    </a:lnTo>
                    <a:lnTo>
                      <a:pt x="408" y="688"/>
                    </a:lnTo>
                    <a:lnTo>
                      <a:pt x="408" y="696"/>
                    </a:lnTo>
                    <a:lnTo>
                      <a:pt x="408" y="696"/>
                    </a:lnTo>
                    <a:lnTo>
                      <a:pt x="416" y="696"/>
                    </a:lnTo>
                    <a:lnTo>
                      <a:pt x="424" y="696"/>
                    </a:lnTo>
                    <a:lnTo>
                      <a:pt x="432" y="704"/>
                    </a:lnTo>
                    <a:lnTo>
                      <a:pt x="432" y="712"/>
                    </a:lnTo>
                    <a:lnTo>
                      <a:pt x="432" y="712"/>
                    </a:lnTo>
                    <a:lnTo>
                      <a:pt x="424" y="712"/>
                    </a:lnTo>
                    <a:lnTo>
                      <a:pt x="416" y="712"/>
                    </a:lnTo>
                    <a:lnTo>
                      <a:pt x="408" y="720"/>
                    </a:lnTo>
                    <a:lnTo>
                      <a:pt x="408" y="720"/>
                    </a:lnTo>
                    <a:lnTo>
                      <a:pt x="424" y="720"/>
                    </a:lnTo>
                    <a:lnTo>
                      <a:pt x="424" y="744"/>
                    </a:lnTo>
                    <a:lnTo>
                      <a:pt x="424" y="752"/>
                    </a:lnTo>
                    <a:lnTo>
                      <a:pt x="424" y="760"/>
                    </a:lnTo>
                    <a:lnTo>
                      <a:pt x="432" y="752"/>
                    </a:lnTo>
                    <a:lnTo>
                      <a:pt x="440" y="752"/>
                    </a:lnTo>
                    <a:lnTo>
                      <a:pt x="456" y="744"/>
                    </a:lnTo>
                    <a:lnTo>
                      <a:pt x="464" y="744"/>
                    </a:lnTo>
                    <a:lnTo>
                      <a:pt x="464" y="744"/>
                    </a:lnTo>
                    <a:lnTo>
                      <a:pt x="472" y="744"/>
                    </a:lnTo>
                    <a:lnTo>
                      <a:pt x="504" y="760"/>
                    </a:lnTo>
                    <a:lnTo>
                      <a:pt x="520" y="768"/>
                    </a:lnTo>
                    <a:lnTo>
                      <a:pt x="520" y="776"/>
                    </a:lnTo>
                    <a:lnTo>
                      <a:pt x="520" y="784"/>
                    </a:lnTo>
                    <a:lnTo>
                      <a:pt x="528" y="784"/>
                    </a:lnTo>
                    <a:lnTo>
                      <a:pt x="528" y="784"/>
                    </a:lnTo>
                    <a:lnTo>
                      <a:pt x="544" y="784"/>
                    </a:lnTo>
                    <a:lnTo>
                      <a:pt x="552" y="776"/>
                    </a:lnTo>
                    <a:lnTo>
                      <a:pt x="560" y="768"/>
                    </a:lnTo>
                    <a:lnTo>
                      <a:pt x="568" y="752"/>
                    </a:lnTo>
                    <a:lnTo>
                      <a:pt x="584" y="752"/>
                    </a:lnTo>
                    <a:lnTo>
                      <a:pt x="584" y="760"/>
                    </a:lnTo>
                    <a:lnTo>
                      <a:pt x="600" y="760"/>
                    </a:lnTo>
                    <a:lnTo>
                      <a:pt x="600" y="760"/>
                    </a:lnTo>
                    <a:lnTo>
                      <a:pt x="616" y="760"/>
                    </a:lnTo>
                    <a:lnTo>
                      <a:pt x="624" y="752"/>
                    </a:lnTo>
                    <a:lnTo>
                      <a:pt x="632" y="752"/>
                    </a:lnTo>
                    <a:lnTo>
                      <a:pt x="632" y="752"/>
                    </a:lnTo>
                    <a:lnTo>
                      <a:pt x="640" y="744"/>
                    </a:lnTo>
                    <a:lnTo>
                      <a:pt x="648" y="744"/>
                    </a:lnTo>
                    <a:lnTo>
                      <a:pt x="648" y="752"/>
                    </a:lnTo>
                    <a:lnTo>
                      <a:pt x="648" y="752"/>
                    </a:lnTo>
                    <a:lnTo>
                      <a:pt x="648" y="760"/>
                    </a:lnTo>
                    <a:lnTo>
                      <a:pt x="664" y="752"/>
                    </a:lnTo>
                    <a:lnTo>
                      <a:pt x="680" y="752"/>
                    </a:lnTo>
                    <a:lnTo>
                      <a:pt x="688" y="760"/>
                    </a:lnTo>
                    <a:lnTo>
                      <a:pt x="688" y="760"/>
                    </a:lnTo>
                    <a:lnTo>
                      <a:pt x="688" y="752"/>
                    </a:lnTo>
                    <a:lnTo>
                      <a:pt x="688" y="744"/>
                    </a:lnTo>
                    <a:lnTo>
                      <a:pt x="672" y="736"/>
                    </a:lnTo>
                    <a:lnTo>
                      <a:pt x="672" y="736"/>
                    </a:lnTo>
                    <a:lnTo>
                      <a:pt x="672" y="728"/>
                    </a:lnTo>
                    <a:lnTo>
                      <a:pt x="688" y="712"/>
                    </a:lnTo>
                    <a:lnTo>
                      <a:pt x="720" y="712"/>
                    </a:lnTo>
                    <a:lnTo>
                      <a:pt x="760" y="680"/>
                    </a:lnTo>
                    <a:lnTo>
                      <a:pt x="760" y="640"/>
                    </a:lnTo>
                    <a:lnTo>
                      <a:pt x="760" y="640"/>
                    </a:lnTo>
                    <a:lnTo>
                      <a:pt x="768" y="640"/>
                    </a:lnTo>
                    <a:lnTo>
                      <a:pt x="792" y="616"/>
                    </a:lnTo>
                    <a:lnTo>
                      <a:pt x="800" y="616"/>
                    </a:lnTo>
                    <a:lnTo>
                      <a:pt x="808" y="616"/>
                    </a:lnTo>
                    <a:lnTo>
                      <a:pt x="824" y="616"/>
                    </a:lnTo>
                    <a:lnTo>
                      <a:pt x="824" y="592"/>
                    </a:lnTo>
                    <a:lnTo>
                      <a:pt x="824" y="584"/>
                    </a:lnTo>
                    <a:lnTo>
                      <a:pt x="824" y="584"/>
                    </a:lnTo>
                    <a:lnTo>
                      <a:pt x="832" y="576"/>
                    </a:lnTo>
                    <a:lnTo>
                      <a:pt x="888" y="560"/>
                    </a:lnTo>
                    <a:lnTo>
                      <a:pt x="896" y="552"/>
                    </a:lnTo>
                    <a:lnTo>
                      <a:pt x="904" y="544"/>
                    </a:lnTo>
                    <a:lnTo>
                      <a:pt x="912" y="544"/>
                    </a:lnTo>
                    <a:lnTo>
                      <a:pt x="952" y="560"/>
                    </a:lnTo>
                    <a:lnTo>
                      <a:pt x="968" y="560"/>
                    </a:lnTo>
                    <a:lnTo>
                      <a:pt x="984" y="528"/>
                    </a:lnTo>
                    <a:lnTo>
                      <a:pt x="1000" y="528"/>
                    </a:lnTo>
                    <a:lnTo>
                      <a:pt x="1024" y="536"/>
                    </a:lnTo>
                    <a:lnTo>
                      <a:pt x="1032" y="552"/>
                    </a:lnTo>
                    <a:lnTo>
                      <a:pt x="1064" y="552"/>
                    </a:lnTo>
                    <a:lnTo>
                      <a:pt x="1080" y="552"/>
                    </a:lnTo>
                    <a:lnTo>
                      <a:pt x="1112" y="576"/>
                    </a:lnTo>
                    <a:lnTo>
                      <a:pt x="1136" y="576"/>
                    </a:lnTo>
                    <a:lnTo>
                      <a:pt x="1192" y="560"/>
                    </a:lnTo>
                    <a:lnTo>
                      <a:pt x="1208" y="560"/>
                    </a:lnTo>
                    <a:lnTo>
                      <a:pt x="1224" y="568"/>
                    </a:lnTo>
                    <a:lnTo>
                      <a:pt x="1248" y="560"/>
                    </a:lnTo>
                    <a:lnTo>
                      <a:pt x="1264" y="504"/>
                    </a:lnTo>
                    <a:lnTo>
                      <a:pt x="1320" y="504"/>
                    </a:lnTo>
                    <a:lnTo>
                      <a:pt x="1336" y="552"/>
                    </a:lnTo>
                    <a:lnTo>
                      <a:pt x="1352" y="568"/>
                    </a:lnTo>
                    <a:lnTo>
                      <a:pt x="1376" y="576"/>
                    </a:lnTo>
                    <a:lnTo>
                      <a:pt x="1384" y="592"/>
                    </a:lnTo>
                    <a:lnTo>
                      <a:pt x="1400" y="600"/>
                    </a:lnTo>
                    <a:lnTo>
                      <a:pt x="1408" y="600"/>
                    </a:lnTo>
                    <a:lnTo>
                      <a:pt x="1432" y="584"/>
                    </a:lnTo>
                    <a:lnTo>
                      <a:pt x="1440" y="584"/>
                    </a:lnTo>
                    <a:lnTo>
                      <a:pt x="1440" y="584"/>
                    </a:lnTo>
                    <a:lnTo>
                      <a:pt x="1440" y="600"/>
                    </a:lnTo>
                    <a:lnTo>
                      <a:pt x="1440" y="600"/>
                    </a:lnTo>
                    <a:lnTo>
                      <a:pt x="1432" y="600"/>
                    </a:lnTo>
                    <a:lnTo>
                      <a:pt x="1424" y="632"/>
                    </a:lnTo>
                    <a:lnTo>
                      <a:pt x="1400" y="640"/>
                    </a:lnTo>
                    <a:lnTo>
                      <a:pt x="1392" y="648"/>
                    </a:lnTo>
                    <a:lnTo>
                      <a:pt x="1392" y="648"/>
                    </a:lnTo>
                    <a:lnTo>
                      <a:pt x="1400" y="648"/>
                    </a:lnTo>
                    <a:lnTo>
                      <a:pt x="1400" y="664"/>
                    </a:lnTo>
                    <a:lnTo>
                      <a:pt x="1392" y="672"/>
                    </a:lnTo>
                    <a:lnTo>
                      <a:pt x="1392" y="68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" name="Freeform 158"/>
              <p:cNvSpPr>
                <a:spLocks noChangeAspect="1"/>
              </p:cNvSpPr>
              <p:nvPr/>
            </p:nvSpPr>
            <p:spPr bwMode="auto">
              <a:xfrm>
                <a:off x="3648" y="1728"/>
                <a:ext cx="768" cy="488"/>
              </a:xfrm>
              <a:custGeom>
                <a:avLst/>
                <a:gdLst/>
                <a:ahLst/>
                <a:cxnLst>
                  <a:cxn ang="0">
                    <a:pos x="568" y="296"/>
                  </a:cxn>
                  <a:cxn ang="0">
                    <a:pos x="608" y="256"/>
                  </a:cxn>
                  <a:cxn ang="0">
                    <a:pos x="600" y="248"/>
                  </a:cxn>
                  <a:cxn ang="0">
                    <a:pos x="576" y="256"/>
                  </a:cxn>
                  <a:cxn ang="0">
                    <a:pos x="552" y="232"/>
                  </a:cxn>
                  <a:cxn ang="0">
                    <a:pos x="592" y="200"/>
                  </a:cxn>
                  <a:cxn ang="0">
                    <a:pos x="600" y="224"/>
                  </a:cxn>
                  <a:cxn ang="0">
                    <a:pos x="624" y="216"/>
                  </a:cxn>
                  <a:cxn ang="0">
                    <a:pos x="648" y="232"/>
                  </a:cxn>
                  <a:cxn ang="0">
                    <a:pos x="664" y="248"/>
                  </a:cxn>
                  <a:cxn ang="0">
                    <a:pos x="656" y="264"/>
                  </a:cxn>
                  <a:cxn ang="0">
                    <a:pos x="656" y="280"/>
                  </a:cxn>
                  <a:cxn ang="0">
                    <a:pos x="664" y="296"/>
                  </a:cxn>
                  <a:cxn ang="0">
                    <a:pos x="696" y="280"/>
                  </a:cxn>
                  <a:cxn ang="0">
                    <a:pos x="672" y="216"/>
                  </a:cxn>
                  <a:cxn ang="0">
                    <a:pos x="704" y="184"/>
                  </a:cxn>
                  <a:cxn ang="0">
                    <a:pos x="720" y="144"/>
                  </a:cxn>
                  <a:cxn ang="0">
                    <a:pos x="752" y="128"/>
                  </a:cxn>
                  <a:cxn ang="0">
                    <a:pos x="768" y="80"/>
                  </a:cxn>
                  <a:cxn ang="0">
                    <a:pos x="712" y="80"/>
                  </a:cxn>
                  <a:cxn ang="0">
                    <a:pos x="672" y="56"/>
                  </a:cxn>
                  <a:cxn ang="0">
                    <a:pos x="592" y="0"/>
                  </a:cxn>
                  <a:cxn ang="0">
                    <a:pos x="512" y="56"/>
                  </a:cxn>
                  <a:cxn ang="0">
                    <a:pos x="384" y="48"/>
                  </a:cxn>
                  <a:cxn ang="0">
                    <a:pos x="312" y="24"/>
                  </a:cxn>
                  <a:cxn ang="0">
                    <a:pos x="232" y="40"/>
                  </a:cxn>
                  <a:cxn ang="0">
                    <a:pos x="152" y="80"/>
                  </a:cxn>
                  <a:cxn ang="0">
                    <a:pos x="136" y="112"/>
                  </a:cxn>
                  <a:cxn ang="0">
                    <a:pos x="88" y="136"/>
                  </a:cxn>
                  <a:cxn ang="0">
                    <a:pos x="16" y="208"/>
                  </a:cxn>
                  <a:cxn ang="0">
                    <a:pos x="16" y="240"/>
                  </a:cxn>
                  <a:cxn ang="0">
                    <a:pos x="32" y="264"/>
                  </a:cxn>
                  <a:cxn ang="0">
                    <a:pos x="56" y="280"/>
                  </a:cxn>
                  <a:cxn ang="0">
                    <a:pos x="88" y="288"/>
                  </a:cxn>
                  <a:cxn ang="0">
                    <a:pos x="72" y="312"/>
                  </a:cxn>
                  <a:cxn ang="0">
                    <a:pos x="64" y="328"/>
                  </a:cxn>
                  <a:cxn ang="0">
                    <a:pos x="112" y="352"/>
                  </a:cxn>
                  <a:cxn ang="0">
                    <a:pos x="136" y="376"/>
                  </a:cxn>
                  <a:cxn ang="0">
                    <a:pos x="152" y="384"/>
                  </a:cxn>
                  <a:cxn ang="0">
                    <a:pos x="192" y="384"/>
                  </a:cxn>
                  <a:cxn ang="0">
                    <a:pos x="208" y="376"/>
                  </a:cxn>
                  <a:cxn ang="0">
                    <a:pos x="256" y="368"/>
                  </a:cxn>
                  <a:cxn ang="0">
                    <a:pos x="272" y="368"/>
                  </a:cxn>
                  <a:cxn ang="0">
                    <a:pos x="280" y="360"/>
                  </a:cxn>
                  <a:cxn ang="0">
                    <a:pos x="320" y="392"/>
                  </a:cxn>
                  <a:cxn ang="0">
                    <a:pos x="304" y="440"/>
                  </a:cxn>
                  <a:cxn ang="0">
                    <a:pos x="328" y="456"/>
                  </a:cxn>
                  <a:cxn ang="0">
                    <a:pos x="352" y="464"/>
                  </a:cxn>
                  <a:cxn ang="0">
                    <a:pos x="352" y="464"/>
                  </a:cxn>
                  <a:cxn ang="0">
                    <a:pos x="376" y="456"/>
                  </a:cxn>
                  <a:cxn ang="0">
                    <a:pos x="416" y="448"/>
                  </a:cxn>
                  <a:cxn ang="0">
                    <a:pos x="448" y="472"/>
                  </a:cxn>
                  <a:cxn ang="0">
                    <a:pos x="448" y="488"/>
                  </a:cxn>
                  <a:cxn ang="0">
                    <a:pos x="496" y="464"/>
                  </a:cxn>
                  <a:cxn ang="0">
                    <a:pos x="512" y="456"/>
                  </a:cxn>
                  <a:cxn ang="0">
                    <a:pos x="560" y="432"/>
                  </a:cxn>
                  <a:cxn ang="0">
                    <a:pos x="584" y="392"/>
                  </a:cxn>
                  <a:cxn ang="0">
                    <a:pos x="600" y="336"/>
                  </a:cxn>
                  <a:cxn ang="0">
                    <a:pos x="584" y="304"/>
                  </a:cxn>
                </a:cxnLst>
                <a:rect l="0" t="0" r="r" b="b"/>
                <a:pathLst>
                  <a:path w="768" h="488">
                    <a:moveTo>
                      <a:pt x="584" y="304"/>
                    </a:moveTo>
                    <a:lnTo>
                      <a:pt x="584" y="296"/>
                    </a:lnTo>
                    <a:lnTo>
                      <a:pt x="584" y="296"/>
                    </a:lnTo>
                    <a:lnTo>
                      <a:pt x="568" y="296"/>
                    </a:lnTo>
                    <a:lnTo>
                      <a:pt x="568" y="280"/>
                    </a:lnTo>
                    <a:lnTo>
                      <a:pt x="584" y="280"/>
                    </a:lnTo>
                    <a:lnTo>
                      <a:pt x="584" y="272"/>
                    </a:lnTo>
                    <a:lnTo>
                      <a:pt x="608" y="256"/>
                    </a:lnTo>
                    <a:lnTo>
                      <a:pt x="608" y="256"/>
                    </a:lnTo>
                    <a:lnTo>
                      <a:pt x="608" y="256"/>
                    </a:lnTo>
                    <a:lnTo>
                      <a:pt x="600" y="256"/>
                    </a:lnTo>
                    <a:lnTo>
                      <a:pt x="600" y="248"/>
                    </a:lnTo>
                    <a:lnTo>
                      <a:pt x="592" y="248"/>
                    </a:lnTo>
                    <a:lnTo>
                      <a:pt x="584" y="248"/>
                    </a:lnTo>
                    <a:lnTo>
                      <a:pt x="584" y="256"/>
                    </a:lnTo>
                    <a:lnTo>
                      <a:pt x="576" y="256"/>
                    </a:lnTo>
                    <a:lnTo>
                      <a:pt x="568" y="256"/>
                    </a:lnTo>
                    <a:lnTo>
                      <a:pt x="568" y="248"/>
                    </a:lnTo>
                    <a:lnTo>
                      <a:pt x="552" y="240"/>
                    </a:lnTo>
                    <a:lnTo>
                      <a:pt x="552" y="232"/>
                    </a:lnTo>
                    <a:lnTo>
                      <a:pt x="560" y="224"/>
                    </a:lnTo>
                    <a:lnTo>
                      <a:pt x="576" y="224"/>
                    </a:lnTo>
                    <a:lnTo>
                      <a:pt x="584" y="216"/>
                    </a:lnTo>
                    <a:lnTo>
                      <a:pt x="592" y="200"/>
                    </a:lnTo>
                    <a:lnTo>
                      <a:pt x="608" y="200"/>
                    </a:lnTo>
                    <a:lnTo>
                      <a:pt x="608" y="208"/>
                    </a:lnTo>
                    <a:lnTo>
                      <a:pt x="608" y="208"/>
                    </a:lnTo>
                    <a:lnTo>
                      <a:pt x="600" y="224"/>
                    </a:lnTo>
                    <a:lnTo>
                      <a:pt x="600" y="232"/>
                    </a:lnTo>
                    <a:lnTo>
                      <a:pt x="600" y="232"/>
                    </a:lnTo>
                    <a:lnTo>
                      <a:pt x="600" y="232"/>
                    </a:lnTo>
                    <a:lnTo>
                      <a:pt x="624" y="216"/>
                    </a:lnTo>
                    <a:lnTo>
                      <a:pt x="640" y="224"/>
                    </a:lnTo>
                    <a:lnTo>
                      <a:pt x="648" y="224"/>
                    </a:lnTo>
                    <a:lnTo>
                      <a:pt x="648" y="224"/>
                    </a:lnTo>
                    <a:lnTo>
                      <a:pt x="648" y="232"/>
                    </a:lnTo>
                    <a:lnTo>
                      <a:pt x="640" y="240"/>
                    </a:lnTo>
                    <a:lnTo>
                      <a:pt x="640" y="248"/>
                    </a:lnTo>
                    <a:lnTo>
                      <a:pt x="648" y="248"/>
                    </a:lnTo>
                    <a:lnTo>
                      <a:pt x="664" y="248"/>
                    </a:lnTo>
                    <a:lnTo>
                      <a:pt x="664" y="256"/>
                    </a:lnTo>
                    <a:lnTo>
                      <a:pt x="656" y="256"/>
                    </a:lnTo>
                    <a:lnTo>
                      <a:pt x="656" y="256"/>
                    </a:lnTo>
                    <a:lnTo>
                      <a:pt x="656" y="264"/>
                    </a:lnTo>
                    <a:lnTo>
                      <a:pt x="656" y="264"/>
                    </a:lnTo>
                    <a:lnTo>
                      <a:pt x="664" y="272"/>
                    </a:lnTo>
                    <a:lnTo>
                      <a:pt x="664" y="280"/>
                    </a:lnTo>
                    <a:lnTo>
                      <a:pt x="656" y="280"/>
                    </a:lnTo>
                    <a:lnTo>
                      <a:pt x="656" y="288"/>
                    </a:lnTo>
                    <a:lnTo>
                      <a:pt x="656" y="296"/>
                    </a:lnTo>
                    <a:lnTo>
                      <a:pt x="656" y="296"/>
                    </a:lnTo>
                    <a:lnTo>
                      <a:pt x="664" y="296"/>
                    </a:lnTo>
                    <a:lnTo>
                      <a:pt x="672" y="288"/>
                    </a:lnTo>
                    <a:lnTo>
                      <a:pt x="672" y="288"/>
                    </a:lnTo>
                    <a:lnTo>
                      <a:pt x="688" y="288"/>
                    </a:lnTo>
                    <a:lnTo>
                      <a:pt x="696" y="280"/>
                    </a:lnTo>
                    <a:lnTo>
                      <a:pt x="696" y="248"/>
                    </a:lnTo>
                    <a:lnTo>
                      <a:pt x="672" y="224"/>
                    </a:lnTo>
                    <a:lnTo>
                      <a:pt x="672" y="216"/>
                    </a:lnTo>
                    <a:lnTo>
                      <a:pt x="672" y="216"/>
                    </a:lnTo>
                    <a:lnTo>
                      <a:pt x="672" y="216"/>
                    </a:lnTo>
                    <a:lnTo>
                      <a:pt x="680" y="216"/>
                    </a:lnTo>
                    <a:lnTo>
                      <a:pt x="696" y="208"/>
                    </a:lnTo>
                    <a:lnTo>
                      <a:pt x="704" y="184"/>
                    </a:lnTo>
                    <a:lnTo>
                      <a:pt x="720" y="168"/>
                    </a:lnTo>
                    <a:lnTo>
                      <a:pt x="728" y="160"/>
                    </a:lnTo>
                    <a:lnTo>
                      <a:pt x="728" y="144"/>
                    </a:lnTo>
                    <a:lnTo>
                      <a:pt x="720" y="144"/>
                    </a:lnTo>
                    <a:lnTo>
                      <a:pt x="720" y="144"/>
                    </a:lnTo>
                    <a:lnTo>
                      <a:pt x="720" y="144"/>
                    </a:lnTo>
                    <a:lnTo>
                      <a:pt x="736" y="136"/>
                    </a:lnTo>
                    <a:lnTo>
                      <a:pt x="752" y="128"/>
                    </a:lnTo>
                    <a:lnTo>
                      <a:pt x="760" y="96"/>
                    </a:lnTo>
                    <a:lnTo>
                      <a:pt x="768" y="96"/>
                    </a:lnTo>
                    <a:lnTo>
                      <a:pt x="768" y="80"/>
                    </a:lnTo>
                    <a:lnTo>
                      <a:pt x="768" y="80"/>
                    </a:lnTo>
                    <a:lnTo>
                      <a:pt x="760" y="80"/>
                    </a:lnTo>
                    <a:lnTo>
                      <a:pt x="736" y="96"/>
                    </a:lnTo>
                    <a:lnTo>
                      <a:pt x="720" y="96"/>
                    </a:lnTo>
                    <a:lnTo>
                      <a:pt x="712" y="80"/>
                    </a:lnTo>
                    <a:lnTo>
                      <a:pt x="704" y="72"/>
                    </a:lnTo>
                    <a:lnTo>
                      <a:pt x="704" y="72"/>
                    </a:lnTo>
                    <a:lnTo>
                      <a:pt x="688" y="64"/>
                    </a:lnTo>
                    <a:lnTo>
                      <a:pt x="672" y="56"/>
                    </a:lnTo>
                    <a:lnTo>
                      <a:pt x="672" y="56"/>
                    </a:lnTo>
                    <a:lnTo>
                      <a:pt x="664" y="40"/>
                    </a:lnTo>
                    <a:lnTo>
                      <a:pt x="648" y="0"/>
                    </a:lnTo>
                    <a:lnTo>
                      <a:pt x="592" y="0"/>
                    </a:lnTo>
                    <a:lnTo>
                      <a:pt x="568" y="64"/>
                    </a:lnTo>
                    <a:lnTo>
                      <a:pt x="552" y="64"/>
                    </a:lnTo>
                    <a:lnTo>
                      <a:pt x="536" y="56"/>
                    </a:lnTo>
                    <a:lnTo>
                      <a:pt x="512" y="56"/>
                    </a:lnTo>
                    <a:lnTo>
                      <a:pt x="464" y="72"/>
                    </a:lnTo>
                    <a:lnTo>
                      <a:pt x="440" y="72"/>
                    </a:lnTo>
                    <a:lnTo>
                      <a:pt x="408" y="48"/>
                    </a:lnTo>
                    <a:lnTo>
                      <a:pt x="384" y="48"/>
                    </a:lnTo>
                    <a:lnTo>
                      <a:pt x="360" y="48"/>
                    </a:lnTo>
                    <a:lnTo>
                      <a:pt x="352" y="32"/>
                    </a:lnTo>
                    <a:lnTo>
                      <a:pt x="328" y="24"/>
                    </a:lnTo>
                    <a:lnTo>
                      <a:pt x="312" y="24"/>
                    </a:lnTo>
                    <a:lnTo>
                      <a:pt x="296" y="56"/>
                    </a:lnTo>
                    <a:lnTo>
                      <a:pt x="272" y="56"/>
                    </a:lnTo>
                    <a:lnTo>
                      <a:pt x="240" y="40"/>
                    </a:lnTo>
                    <a:lnTo>
                      <a:pt x="232" y="40"/>
                    </a:lnTo>
                    <a:lnTo>
                      <a:pt x="224" y="48"/>
                    </a:lnTo>
                    <a:lnTo>
                      <a:pt x="216" y="56"/>
                    </a:lnTo>
                    <a:lnTo>
                      <a:pt x="160" y="72"/>
                    </a:lnTo>
                    <a:lnTo>
                      <a:pt x="152" y="80"/>
                    </a:lnTo>
                    <a:lnTo>
                      <a:pt x="152" y="80"/>
                    </a:lnTo>
                    <a:lnTo>
                      <a:pt x="152" y="96"/>
                    </a:lnTo>
                    <a:lnTo>
                      <a:pt x="144" y="112"/>
                    </a:lnTo>
                    <a:lnTo>
                      <a:pt x="136" y="112"/>
                    </a:lnTo>
                    <a:lnTo>
                      <a:pt x="128" y="112"/>
                    </a:lnTo>
                    <a:lnTo>
                      <a:pt x="120" y="112"/>
                    </a:lnTo>
                    <a:lnTo>
                      <a:pt x="104" y="136"/>
                    </a:lnTo>
                    <a:lnTo>
                      <a:pt x="88" y="136"/>
                    </a:lnTo>
                    <a:lnTo>
                      <a:pt x="88" y="136"/>
                    </a:lnTo>
                    <a:lnTo>
                      <a:pt x="88" y="176"/>
                    </a:lnTo>
                    <a:lnTo>
                      <a:pt x="48" y="208"/>
                    </a:lnTo>
                    <a:lnTo>
                      <a:pt x="16" y="208"/>
                    </a:lnTo>
                    <a:lnTo>
                      <a:pt x="0" y="224"/>
                    </a:lnTo>
                    <a:lnTo>
                      <a:pt x="0" y="232"/>
                    </a:lnTo>
                    <a:lnTo>
                      <a:pt x="0" y="232"/>
                    </a:lnTo>
                    <a:lnTo>
                      <a:pt x="16" y="240"/>
                    </a:lnTo>
                    <a:lnTo>
                      <a:pt x="16" y="248"/>
                    </a:lnTo>
                    <a:lnTo>
                      <a:pt x="16" y="256"/>
                    </a:lnTo>
                    <a:lnTo>
                      <a:pt x="16" y="256"/>
                    </a:lnTo>
                    <a:lnTo>
                      <a:pt x="32" y="264"/>
                    </a:lnTo>
                    <a:lnTo>
                      <a:pt x="32" y="272"/>
                    </a:lnTo>
                    <a:lnTo>
                      <a:pt x="40" y="272"/>
                    </a:lnTo>
                    <a:lnTo>
                      <a:pt x="56" y="280"/>
                    </a:lnTo>
                    <a:lnTo>
                      <a:pt x="56" y="280"/>
                    </a:lnTo>
                    <a:lnTo>
                      <a:pt x="64" y="272"/>
                    </a:lnTo>
                    <a:lnTo>
                      <a:pt x="72" y="272"/>
                    </a:lnTo>
                    <a:lnTo>
                      <a:pt x="88" y="280"/>
                    </a:lnTo>
                    <a:lnTo>
                      <a:pt x="88" y="288"/>
                    </a:lnTo>
                    <a:lnTo>
                      <a:pt x="72" y="296"/>
                    </a:lnTo>
                    <a:lnTo>
                      <a:pt x="72" y="304"/>
                    </a:lnTo>
                    <a:lnTo>
                      <a:pt x="72" y="304"/>
                    </a:lnTo>
                    <a:lnTo>
                      <a:pt x="72" y="312"/>
                    </a:lnTo>
                    <a:lnTo>
                      <a:pt x="72" y="320"/>
                    </a:lnTo>
                    <a:lnTo>
                      <a:pt x="64" y="320"/>
                    </a:lnTo>
                    <a:lnTo>
                      <a:pt x="64" y="320"/>
                    </a:lnTo>
                    <a:lnTo>
                      <a:pt x="64" y="328"/>
                    </a:lnTo>
                    <a:lnTo>
                      <a:pt x="64" y="336"/>
                    </a:lnTo>
                    <a:lnTo>
                      <a:pt x="64" y="344"/>
                    </a:lnTo>
                    <a:lnTo>
                      <a:pt x="80" y="344"/>
                    </a:lnTo>
                    <a:lnTo>
                      <a:pt x="112" y="352"/>
                    </a:lnTo>
                    <a:lnTo>
                      <a:pt x="120" y="360"/>
                    </a:lnTo>
                    <a:lnTo>
                      <a:pt x="128" y="368"/>
                    </a:lnTo>
                    <a:lnTo>
                      <a:pt x="136" y="376"/>
                    </a:lnTo>
                    <a:lnTo>
                      <a:pt x="136" y="376"/>
                    </a:lnTo>
                    <a:lnTo>
                      <a:pt x="136" y="376"/>
                    </a:lnTo>
                    <a:lnTo>
                      <a:pt x="144" y="376"/>
                    </a:lnTo>
                    <a:lnTo>
                      <a:pt x="144" y="376"/>
                    </a:lnTo>
                    <a:lnTo>
                      <a:pt x="152" y="384"/>
                    </a:lnTo>
                    <a:lnTo>
                      <a:pt x="160" y="384"/>
                    </a:lnTo>
                    <a:lnTo>
                      <a:pt x="176" y="384"/>
                    </a:lnTo>
                    <a:lnTo>
                      <a:pt x="184" y="384"/>
                    </a:lnTo>
                    <a:lnTo>
                      <a:pt x="192" y="384"/>
                    </a:lnTo>
                    <a:lnTo>
                      <a:pt x="192" y="392"/>
                    </a:lnTo>
                    <a:lnTo>
                      <a:pt x="192" y="392"/>
                    </a:lnTo>
                    <a:lnTo>
                      <a:pt x="200" y="384"/>
                    </a:lnTo>
                    <a:lnTo>
                      <a:pt x="208" y="376"/>
                    </a:lnTo>
                    <a:lnTo>
                      <a:pt x="224" y="384"/>
                    </a:lnTo>
                    <a:lnTo>
                      <a:pt x="240" y="384"/>
                    </a:lnTo>
                    <a:lnTo>
                      <a:pt x="248" y="376"/>
                    </a:lnTo>
                    <a:lnTo>
                      <a:pt x="256" y="368"/>
                    </a:lnTo>
                    <a:lnTo>
                      <a:pt x="264" y="368"/>
                    </a:lnTo>
                    <a:lnTo>
                      <a:pt x="264" y="368"/>
                    </a:lnTo>
                    <a:lnTo>
                      <a:pt x="272" y="368"/>
                    </a:lnTo>
                    <a:lnTo>
                      <a:pt x="272" y="368"/>
                    </a:lnTo>
                    <a:lnTo>
                      <a:pt x="272" y="368"/>
                    </a:lnTo>
                    <a:lnTo>
                      <a:pt x="280" y="360"/>
                    </a:lnTo>
                    <a:lnTo>
                      <a:pt x="280" y="360"/>
                    </a:lnTo>
                    <a:lnTo>
                      <a:pt x="280" y="360"/>
                    </a:lnTo>
                    <a:lnTo>
                      <a:pt x="288" y="368"/>
                    </a:lnTo>
                    <a:lnTo>
                      <a:pt x="304" y="376"/>
                    </a:lnTo>
                    <a:lnTo>
                      <a:pt x="312" y="384"/>
                    </a:lnTo>
                    <a:lnTo>
                      <a:pt x="320" y="392"/>
                    </a:lnTo>
                    <a:lnTo>
                      <a:pt x="320" y="408"/>
                    </a:lnTo>
                    <a:lnTo>
                      <a:pt x="304" y="424"/>
                    </a:lnTo>
                    <a:lnTo>
                      <a:pt x="304" y="432"/>
                    </a:lnTo>
                    <a:lnTo>
                      <a:pt x="304" y="440"/>
                    </a:lnTo>
                    <a:lnTo>
                      <a:pt x="312" y="432"/>
                    </a:lnTo>
                    <a:lnTo>
                      <a:pt x="320" y="432"/>
                    </a:lnTo>
                    <a:lnTo>
                      <a:pt x="320" y="448"/>
                    </a:lnTo>
                    <a:lnTo>
                      <a:pt x="328" y="456"/>
                    </a:lnTo>
                    <a:lnTo>
                      <a:pt x="336" y="464"/>
                    </a:lnTo>
                    <a:lnTo>
                      <a:pt x="344" y="464"/>
                    </a:lnTo>
                    <a:lnTo>
                      <a:pt x="344" y="464"/>
                    </a:lnTo>
                    <a:lnTo>
                      <a:pt x="352" y="464"/>
                    </a:lnTo>
                    <a:lnTo>
                      <a:pt x="352" y="464"/>
                    </a:lnTo>
                    <a:lnTo>
                      <a:pt x="352" y="472"/>
                    </a:lnTo>
                    <a:lnTo>
                      <a:pt x="352" y="472"/>
                    </a:lnTo>
                    <a:lnTo>
                      <a:pt x="352" y="464"/>
                    </a:lnTo>
                    <a:lnTo>
                      <a:pt x="352" y="456"/>
                    </a:lnTo>
                    <a:lnTo>
                      <a:pt x="352" y="456"/>
                    </a:lnTo>
                    <a:lnTo>
                      <a:pt x="368" y="456"/>
                    </a:lnTo>
                    <a:lnTo>
                      <a:pt x="376" y="456"/>
                    </a:lnTo>
                    <a:lnTo>
                      <a:pt x="384" y="456"/>
                    </a:lnTo>
                    <a:lnTo>
                      <a:pt x="392" y="448"/>
                    </a:lnTo>
                    <a:lnTo>
                      <a:pt x="400" y="448"/>
                    </a:lnTo>
                    <a:lnTo>
                      <a:pt x="416" y="448"/>
                    </a:lnTo>
                    <a:lnTo>
                      <a:pt x="416" y="464"/>
                    </a:lnTo>
                    <a:lnTo>
                      <a:pt x="432" y="472"/>
                    </a:lnTo>
                    <a:lnTo>
                      <a:pt x="432" y="472"/>
                    </a:lnTo>
                    <a:lnTo>
                      <a:pt x="448" y="472"/>
                    </a:lnTo>
                    <a:lnTo>
                      <a:pt x="448" y="472"/>
                    </a:lnTo>
                    <a:lnTo>
                      <a:pt x="448" y="472"/>
                    </a:lnTo>
                    <a:lnTo>
                      <a:pt x="448" y="480"/>
                    </a:lnTo>
                    <a:lnTo>
                      <a:pt x="448" y="488"/>
                    </a:lnTo>
                    <a:lnTo>
                      <a:pt x="456" y="480"/>
                    </a:lnTo>
                    <a:lnTo>
                      <a:pt x="472" y="472"/>
                    </a:lnTo>
                    <a:lnTo>
                      <a:pt x="488" y="464"/>
                    </a:lnTo>
                    <a:lnTo>
                      <a:pt x="496" y="464"/>
                    </a:lnTo>
                    <a:lnTo>
                      <a:pt x="496" y="464"/>
                    </a:lnTo>
                    <a:lnTo>
                      <a:pt x="504" y="456"/>
                    </a:lnTo>
                    <a:lnTo>
                      <a:pt x="504" y="456"/>
                    </a:lnTo>
                    <a:lnTo>
                      <a:pt x="512" y="456"/>
                    </a:lnTo>
                    <a:lnTo>
                      <a:pt x="528" y="456"/>
                    </a:lnTo>
                    <a:lnTo>
                      <a:pt x="544" y="440"/>
                    </a:lnTo>
                    <a:lnTo>
                      <a:pt x="560" y="432"/>
                    </a:lnTo>
                    <a:lnTo>
                      <a:pt x="560" y="432"/>
                    </a:lnTo>
                    <a:lnTo>
                      <a:pt x="560" y="432"/>
                    </a:lnTo>
                    <a:lnTo>
                      <a:pt x="560" y="432"/>
                    </a:lnTo>
                    <a:lnTo>
                      <a:pt x="568" y="408"/>
                    </a:lnTo>
                    <a:lnTo>
                      <a:pt x="584" y="392"/>
                    </a:lnTo>
                    <a:lnTo>
                      <a:pt x="592" y="384"/>
                    </a:lnTo>
                    <a:lnTo>
                      <a:pt x="592" y="376"/>
                    </a:lnTo>
                    <a:lnTo>
                      <a:pt x="600" y="360"/>
                    </a:lnTo>
                    <a:lnTo>
                      <a:pt x="600" y="336"/>
                    </a:lnTo>
                    <a:lnTo>
                      <a:pt x="592" y="320"/>
                    </a:lnTo>
                    <a:lnTo>
                      <a:pt x="592" y="312"/>
                    </a:lnTo>
                    <a:lnTo>
                      <a:pt x="584" y="312"/>
                    </a:lnTo>
                    <a:lnTo>
                      <a:pt x="584" y="304"/>
                    </a:lnTo>
                    <a:lnTo>
                      <a:pt x="584" y="304"/>
                    </a:lnTo>
                    <a:lnTo>
                      <a:pt x="584" y="30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Freeform 159"/>
              <p:cNvSpPr>
                <a:spLocks noChangeAspect="1"/>
              </p:cNvSpPr>
              <p:nvPr/>
            </p:nvSpPr>
            <p:spPr bwMode="auto">
              <a:xfrm>
                <a:off x="1719" y="2320"/>
                <a:ext cx="584" cy="944"/>
              </a:xfrm>
              <a:custGeom>
                <a:avLst/>
                <a:gdLst/>
                <a:ahLst/>
                <a:cxnLst>
                  <a:cxn ang="0">
                    <a:pos x="40" y="64"/>
                  </a:cxn>
                  <a:cxn ang="0">
                    <a:pos x="64" y="48"/>
                  </a:cxn>
                  <a:cxn ang="0">
                    <a:pos x="120" y="8"/>
                  </a:cxn>
                  <a:cxn ang="0">
                    <a:pos x="128" y="16"/>
                  </a:cxn>
                  <a:cxn ang="0">
                    <a:pos x="128" y="32"/>
                  </a:cxn>
                  <a:cxn ang="0">
                    <a:pos x="144" y="16"/>
                  </a:cxn>
                  <a:cxn ang="0">
                    <a:pos x="168" y="16"/>
                  </a:cxn>
                  <a:cxn ang="0">
                    <a:pos x="192" y="32"/>
                  </a:cxn>
                  <a:cxn ang="0">
                    <a:pos x="240" y="24"/>
                  </a:cxn>
                  <a:cxn ang="0">
                    <a:pos x="256" y="48"/>
                  </a:cxn>
                  <a:cxn ang="0">
                    <a:pos x="288" y="72"/>
                  </a:cxn>
                  <a:cxn ang="0">
                    <a:pos x="344" y="88"/>
                  </a:cxn>
                  <a:cxn ang="0">
                    <a:pos x="376" y="104"/>
                  </a:cxn>
                  <a:cxn ang="0">
                    <a:pos x="400" y="144"/>
                  </a:cxn>
                  <a:cxn ang="0">
                    <a:pos x="392" y="184"/>
                  </a:cxn>
                  <a:cxn ang="0">
                    <a:pos x="416" y="168"/>
                  </a:cxn>
                  <a:cxn ang="0">
                    <a:pos x="464" y="192"/>
                  </a:cxn>
                  <a:cxn ang="0">
                    <a:pos x="496" y="192"/>
                  </a:cxn>
                  <a:cxn ang="0">
                    <a:pos x="552" y="224"/>
                  </a:cxn>
                  <a:cxn ang="0">
                    <a:pos x="584" y="264"/>
                  </a:cxn>
                  <a:cxn ang="0">
                    <a:pos x="528" y="368"/>
                  </a:cxn>
                  <a:cxn ang="0">
                    <a:pos x="504" y="432"/>
                  </a:cxn>
                  <a:cxn ang="0">
                    <a:pos x="464" y="456"/>
                  </a:cxn>
                  <a:cxn ang="0">
                    <a:pos x="416" y="504"/>
                  </a:cxn>
                  <a:cxn ang="0">
                    <a:pos x="376" y="568"/>
                  </a:cxn>
                  <a:cxn ang="0">
                    <a:pos x="320" y="616"/>
                  </a:cxn>
                  <a:cxn ang="0">
                    <a:pos x="304" y="624"/>
                  </a:cxn>
                  <a:cxn ang="0">
                    <a:pos x="296" y="672"/>
                  </a:cxn>
                  <a:cxn ang="0">
                    <a:pos x="240" y="680"/>
                  </a:cxn>
                  <a:cxn ang="0">
                    <a:pos x="240" y="712"/>
                  </a:cxn>
                  <a:cxn ang="0">
                    <a:pos x="216" y="728"/>
                  </a:cxn>
                  <a:cxn ang="0">
                    <a:pos x="208" y="728"/>
                  </a:cxn>
                  <a:cxn ang="0">
                    <a:pos x="208" y="768"/>
                  </a:cxn>
                  <a:cxn ang="0">
                    <a:pos x="184" y="824"/>
                  </a:cxn>
                  <a:cxn ang="0">
                    <a:pos x="160" y="880"/>
                  </a:cxn>
                  <a:cxn ang="0">
                    <a:pos x="208" y="928"/>
                  </a:cxn>
                  <a:cxn ang="0">
                    <a:pos x="168" y="944"/>
                  </a:cxn>
                  <a:cxn ang="0">
                    <a:pos x="128" y="920"/>
                  </a:cxn>
                  <a:cxn ang="0">
                    <a:pos x="112" y="912"/>
                  </a:cxn>
                  <a:cxn ang="0">
                    <a:pos x="96" y="888"/>
                  </a:cxn>
                  <a:cxn ang="0">
                    <a:pos x="88" y="864"/>
                  </a:cxn>
                  <a:cxn ang="0">
                    <a:pos x="88" y="792"/>
                  </a:cxn>
                  <a:cxn ang="0">
                    <a:pos x="104" y="784"/>
                  </a:cxn>
                  <a:cxn ang="0">
                    <a:pos x="112" y="720"/>
                  </a:cxn>
                  <a:cxn ang="0">
                    <a:pos x="104" y="688"/>
                  </a:cxn>
                  <a:cxn ang="0">
                    <a:pos x="112" y="632"/>
                  </a:cxn>
                  <a:cxn ang="0">
                    <a:pos x="128" y="560"/>
                  </a:cxn>
                  <a:cxn ang="0">
                    <a:pos x="136" y="496"/>
                  </a:cxn>
                  <a:cxn ang="0">
                    <a:pos x="144" y="408"/>
                  </a:cxn>
                  <a:cxn ang="0">
                    <a:pos x="64" y="344"/>
                  </a:cxn>
                  <a:cxn ang="0">
                    <a:pos x="40" y="280"/>
                  </a:cxn>
                  <a:cxn ang="0">
                    <a:pos x="0" y="216"/>
                  </a:cxn>
                  <a:cxn ang="0">
                    <a:pos x="16" y="192"/>
                  </a:cxn>
                  <a:cxn ang="0">
                    <a:pos x="16" y="152"/>
                  </a:cxn>
                  <a:cxn ang="0">
                    <a:pos x="56" y="112"/>
                  </a:cxn>
                </a:cxnLst>
                <a:rect l="0" t="0" r="r" b="b"/>
                <a:pathLst>
                  <a:path w="584" h="944">
                    <a:moveTo>
                      <a:pt x="48" y="104"/>
                    </a:moveTo>
                    <a:lnTo>
                      <a:pt x="48" y="96"/>
                    </a:lnTo>
                    <a:lnTo>
                      <a:pt x="48" y="88"/>
                    </a:lnTo>
                    <a:lnTo>
                      <a:pt x="48" y="80"/>
                    </a:lnTo>
                    <a:lnTo>
                      <a:pt x="40" y="72"/>
                    </a:lnTo>
                    <a:lnTo>
                      <a:pt x="40" y="64"/>
                    </a:lnTo>
                    <a:lnTo>
                      <a:pt x="48" y="56"/>
                    </a:lnTo>
                    <a:lnTo>
                      <a:pt x="56" y="56"/>
                    </a:lnTo>
                    <a:lnTo>
                      <a:pt x="56" y="56"/>
                    </a:lnTo>
                    <a:lnTo>
                      <a:pt x="56" y="56"/>
                    </a:lnTo>
                    <a:lnTo>
                      <a:pt x="56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72" y="40"/>
                    </a:lnTo>
                    <a:lnTo>
                      <a:pt x="72" y="24"/>
                    </a:lnTo>
                    <a:lnTo>
                      <a:pt x="88" y="24"/>
                    </a:lnTo>
                    <a:lnTo>
                      <a:pt x="112" y="16"/>
                    </a:lnTo>
                    <a:lnTo>
                      <a:pt x="120" y="8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8"/>
                    </a:lnTo>
                    <a:lnTo>
                      <a:pt x="128" y="16"/>
                    </a:lnTo>
                    <a:lnTo>
                      <a:pt x="128" y="16"/>
                    </a:lnTo>
                    <a:lnTo>
                      <a:pt x="128" y="16"/>
                    </a:lnTo>
                    <a:lnTo>
                      <a:pt x="120" y="24"/>
                    </a:lnTo>
                    <a:lnTo>
                      <a:pt x="120" y="48"/>
                    </a:lnTo>
                    <a:lnTo>
                      <a:pt x="136" y="48"/>
                    </a:lnTo>
                    <a:lnTo>
                      <a:pt x="136" y="40"/>
                    </a:lnTo>
                    <a:lnTo>
                      <a:pt x="136" y="40"/>
                    </a:lnTo>
                    <a:lnTo>
                      <a:pt x="128" y="32"/>
                    </a:lnTo>
                    <a:lnTo>
                      <a:pt x="128" y="24"/>
                    </a:lnTo>
                    <a:lnTo>
                      <a:pt x="136" y="16"/>
                    </a:lnTo>
                    <a:lnTo>
                      <a:pt x="136" y="16"/>
                    </a:lnTo>
                    <a:lnTo>
                      <a:pt x="152" y="16"/>
                    </a:lnTo>
                    <a:lnTo>
                      <a:pt x="152" y="16"/>
                    </a:lnTo>
                    <a:lnTo>
                      <a:pt x="144" y="16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2" y="16"/>
                    </a:lnTo>
                    <a:lnTo>
                      <a:pt x="168" y="16"/>
                    </a:lnTo>
                    <a:lnTo>
                      <a:pt x="168" y="16"/>
                    </a:lnTo>
                    <a:lnTo>
                      <a:pt x="168" y="24"/>
                    </a:lnTo>
                    <a:lnTo>
                      <a:pt x="176" y="24"/>
                    </a:lnTo>
                    <a:lnTo>
                      <a:pt x="192" y="24"/>
                    </a:lnTo>
                    <a:lnTo>
                      <a:pt x="192" y="24"/>
                    </a:lnTo>
                    <a:lnTo>
                      <a:pt x="192" y="32"/>
                    </a:lnTo>
                    <a:lnTo>
                      <a:pt x="216" y="32"/>
                    </a:lnTo>
                    <a:lnTo>
                      <a:pt x="232" y="24"/>
                    </a:lnTo>
                    <a:lnTo>
                      <a:pt x="232" y="24"/>
                    </a:lnTo>
                    <a:lnTo>
                      <a:pt x="240" y="24"/>
                    </a:lnTo>
                    <a:lnTo>
                      <a:pt x="240" y="24"/>
                    </a:lnTo>
                    <a:lnTo>
                      <a:pt x="240" y="24"/>
                    </a:lnTo>
                    <a:lnTo>
                      <a:pt x="240" y="24"/>
                    </a:lnTo>
                    <a:lnTo>
                      <a:pt x="232" y="24"/>
                    </a:lnTo>
                    <a:lnTo>
                      <a:pt x="232" y="32"/>
                    </a:lnTo>
                    <a:lnTo>
                      <a:pt x="240" y="32"/>
                    </a:lnTo>
                    <a:lnTo>
                      <a:pt x="256" y="40"/>
                    </a:lnTo>
                    <a:lnTo>
                      <a:pt x="256" y="48"/>
                    </a:lnTo>
                    <a:lnTo>
                      <a:pt x="256" y="56"/>
                    </a:lnTo>
                    <a:lnTo>
                      <a:pt x="256" y="56"/>
                    </a:lnTo>
                    <a:lnTo>
                      <a:pt x="272" y="56"/>
                    </a:lnTo>
                    <a:lnTo>
                      <a:pt x="272" y="56"/>
                    </a:lnTo>
                    <a:lnTo>
                      <a:pt x="280" y="64"/>
                    </a:lnTo>
                    <a:lnTo>
                      <a:pt x="288" y="72"/>
                    </a:lnTo>
                    <a:lnTo>
                      <a:pt x="296" y="72"/>
                    </a:lnTo>
                    <a:lnTo>
                      <a:pt x="296" y="72"/>
                    </a:lnTo>
                    <a:lnTo>
                      <a:pt x="296" y="80"/>
                    </a:lnTo>
                    <a:lnTo>
                      <a:pt x="320" y="88"/>
                    </a:lnTo>
                    <a:lnTo>
                      <a:pt x="328" y="88"/>
                    </a:lnTo>
                    <a:lnTo>
                      <a:pt x="344" y="88"/>
                    </a:lnTo>
                    <a:lnTo>
                      <a:pt x="344" y="88"/>
                    </a:lnTo>
                    <a:lnTo>
                      <a:pt x="352" y="88"/>
                    </a:lnTo>
                    <a:lnTo>
                      <a:pt x="352" y="96"/>
                    </a:lnTo>
                    <a:lnTo>
                      <a:pt x="360" y="96"/>
                    </a:lnTo>
                    <a:lnTo>
                      <a:pt x="360" y="96"/>
                    </a:lnTo>
                    <a:lnTo>
                      <a:pt x="376" y="104"/>
                    </a:lnTo>
                    <a:lnTo>
                      <a:pt x="384" y="112"/>
                    </a:lnTo>
                    <a:lnTo>
                      <a:pt x="384" y="112"/>
                    </a:lnTo>
                    <a:lnTo>
                      <a:pt x="384" y="112"/>
                    </a:lnTo>
                    <a:lnTo>
                      <a:pt x="392" y="128"/>
                    </a:lnTo>
                    <a:lnTo>
                      <a:pt x="392" y="136"/>
                    </a:lnTo>
                    <a:lnTo>
                      <a:pt x="400" y="144"/>
                    </a:lnTo>
                    <a:lnTo>
                      <a:pt x="400" y="144"/>
                    </a:lnTo>
                    <a:lnTo>
                      <a:pt x="392" y="152"/>
                    </a:lnTo>
                    <a:lnTo>
                      <a:pt x="376" y="160"/>
                    </a:lnTo>
                    <a:lnTo>
                      <a:pt x="376" y="168"/>
                    </a:lnTo>
                    <a:lnTo>
                      <a:pt x="392" y="176"/>
                    </a:lnTo>
                    <a:lnTo>
                      <a:pt x="392" y="184"/>
                    </a:lnTo>
                    <a:lnTo>
                      <a:pt x="392" y="184"/>
                    </a:lnTo>
                    <a:lnTo>
                      <a:pt x="400" y="184"/>
                    </a:lnTo>
                    <a:lnTo>
                      <a:pt x="400" y="184"/>
                    </a:lnTo>
                    <a:lnTo>
                      <a:pt x="400" y="184"/>
                    </a:lnTo>
                    <a:lnTo>
                      <a:pt x="408" y="184"/>
                    </a:lnTo>
                    <a:lnTo>
                      <a:pt x="416" y="168"/>
                    </a:lnTo>
                    <a:lnTo>
                      <a:pt x="424" y="168"/>
                    </a:lnTo>
                    <a:lnTo>
                      <a:pt x="432" y="168"/>
                    </a:lnTo>
                    <a:lnTo>
                      <a:pt x="440" y="168"/>
                    </a:lnTo>
                    <a:lnTo>
                      <a:pt x="464" y="184"/>
                    </a:lnTo>
                    <a:lnTo>
                      <a:pt x="464" y="184"/>
                    </a:lnTo>
                    <a:lnTo>
                      <a:pt x="464" y="192"/>
                    </a:lnTo>
                    <a:lnTo>
                      <a:pt x="464" y="192"/>
                    </a:lnTo>
                    <a:lnTo>
                      <a:pt x="464" y="192"/>
                    </a:lnTo>
                    <a:lnTo>
                      <a:pt x="464" y="192"/>
                    </a:lnTo>
                    <a:lnTo>
                      <a:pt x="472" y="192"/>
                    </a:lnTo>
                    <a:lnTo>
                      <a:pt x="480" y="192"/>
                    </a:lnTo>
                    <a:lnTo>
                      <a:pt x="496" y="192"/>
                    </a:lnTo>
                    <a:lnTo>
                      <a:pt x="496" y="192"/>
                    </a:lnTo>
                    <a:lnTo>
                      <a:pt x="512" y="192"/>
                    </a:lnTo>
                    <a:lnTo>
                      <a:pt x="520" y="192"/>
                    </a:lnTo>
                    <a:lnTo>
                      <a:pt x="528" y="200"/>
                    </a:lnTo>
                    <a:lnTo>
                      <a:pt x="536" y="208"/>
                    </a:lnTo>
                    <a:lnTo>
                      <a:pt x="552" y="224"/>
                    </a:lnTo>
                    <a:lnTo>
                      <a:pt x="560" y="224"/>
                    </a:lnTo>
                    <a:lnTo>
                      <a:pt x="568" y="224"/>
                    </a:lnTo>
                    <a:lnTo>
                      <a:pt x="568" y="224"/>
                    </a:lnTo>
                    <a:lnTo>
                      <a:pt x="576" y="224"/>
                    </a:lnTo>
                    <a:lnTo>
                      <a:pt x="584" y="224"/>
                    </a:lnTo>
                    <a:lnTo>
                      <a:pt x="584" y="264"/>
                    </a:lnTo>
                    <a:lnTo>
                      <a:pt x="568" y="288"/>
                    </a:lnTo>
                    <a:lnTo>
                      <a:pt x="552" y="304"/>
                    </a:lnTo>
                    <a:lnTo>
                      <a:pt x="536" y="320"/>
                    </a:lnTo>
                    <a:lnTo>
                      <a:pt x="528" y="328"/>
                    </a:lnTo>
                    <a:lnTo>
                      <a:pt x="536" y="344"/>
                    </a:lnTo>
                    <a:lnTo>
                      <a:pt x="528" y="368"/>
                    </a:lnTo>
                    <a:lnTo>
                      <a:pt x="528" y="376"/>
                    </a:lnTo>
                    <a:lnTo>
                      <a:pt x="528" y="376"/>
                    </a:lnTo>
                    <a:lnTo>
                      <a:pt x="520" y="384"/>
                    </a:lnTo>
                    <a:lnTo>
                      <a:pt x="520" y="400"/>
                    </a:lnTo>
                    <a:lnTo>
                      <a:pt x="520" y="408"/>
                    </a:lnTo>
                    <a:lnTo>
                      <a:pt x="504" y="432"/>
                    </a:lnTo>
                    <a:lnTo>
                      <a:pt x="504" y="432"/>
                    </a:lnTo>
                    <a:lnTo>
                      <a:pt x="504" y="440"/>
                    </a:lnTo>
                    <a:lnTo>
                      <a:pt x="504" y="440"/>
                    </a:lnTo>
                    <a:lnTo>
                      <a:pt x="496" y="448"/>
                    </a:lnTo>
                    <a:lnTo>
                      <a:pt x="472" y="448"/>
                    </a:lnTo>
                    <a:lnTo>
                      <a:pt x="464" y="456"/>
                    </a:lnTo>
                    <a:lnTo>
                      <a:pt x="456" y="464"/>
                    </a:lnTo>
                    <a:lnTo>
                      <a:pt x="432" y="464"/>
                    </a:lnTo>
                    <a:lnTo>
                      <a:pt x="424" y="480"/>
                    </a:lnTo>
                    <a:lnTo>
                      <a:pt x="416" y="488"/>
                    </a:lnTo>
                    <a:lnTo>
                      <a:pt x="416" y="496"/>
                    </a:lnTo>
                    <a:lnTo>
                      <a:pt x="416" y="504"/>
                    </a:lnTo>
                    <a:lnTo>
                      <a:pt x="416" y="520"/>
                    </a:lnTo>
                    <a:lnTo>
                      <a:pt x="416" y="520"/>
                    </a:lnTo>
                    <a:lnTo>
                      <a:pt x="400" y="528"/>
                    </a:lnTo>
                    <a:lnTo>
                      <a:pt x="392" y="544"/>
                    </a:lnTo>
                    <a:lnTo>
                      <a:pt x="392" y="552"/>
                    </a:lnTo>
                    <a:lnTo>
                      <a:pt x="376" y="568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0" y="600"/>
                    </a:lnTo>
                    <a:lnTo>
                      <a:pt x="344" y="616"/>
                    </a:lnTo>
                    <a:lnTo>
                      <a:pt x="328" y="616"/>
                    </a:lnTo>
                    <a:lnTo>
                      <a:pt x="320" y="616"/>
                    </a:lnTo>
                    <a:lnTo>
                      <a:pt x="304" y="608"/>
                    </a:lnTo>
                    <a:lnTo>
                      <a:pt x="288" y="608"/>
                    </a:lnTo>
                    <a:lnTo>
                      <a:pt x="288" y="616"/>
                    </a:lnTo>
                    <a:lnTo>
                      <a:pt x="296" y="616"/>
                    </a:lnTo>
                    <a:lnTo>
                      <a:pt x="296" y="616"/>
                    </a:lnTo>
                    <a:lnTo>
                      <a:pt x="304" y="624"/>
                    </a:lnTo>
                    <a:lnTo>
                      <a:pt x="304" y="640"/>
                    </a:lnTo>
                    <a:lnTo>
                      <a:pt x="312" y="640"/>
                    </a:lnTo>
                    <a:lnTo>
                      <a:pt x="312" y="640"/>
                    </a:lnTo>
                    <a:lnTo>
                      <a:pt x="312" y="648"/>
                    </a:lnTo>
                    <a:lnTo>
                      <a:pt x="304" y="656"/>
                    </a:lnTo>
                    <a:lnTo>
                      <a:pt x="296" y="672"/>
                    </a:lnTo>
                    <a:lnTo>
                      <a:pt x="272" y="672"/>
                    </a:lnTo>
                    <a:lnTo>
                      <a:pt x="272" y="672"/>
                    </a:lnTo>
                    <a:lnTo>
                      <a:pt x="264" y="672"/>
                    </a:lnTo>
                    <a:lnTo>
                      <a:pt x="256" y="672"/>
                    </a:lnTo>
                    <a:lnTo>
                      <a:pt x="248" y="672"/>
                    </a:lnTo>
                    <a:lnTo>
                      <a:pt x="240" y="680"/>
                    </a:lnTo>
                    <a:lnTo>
                      <a:pt x="240" y="688"/>
                    </a:lnTo>
                    <a:lnTo>
                      <a:pt x="240" y="696"/>
                    </a:lnTo>
                    <a:lnTo>
                      <a:pt x="240" y="696"/>
                    </a:lnTo>
                    <a:lnTo>
                      <a:pt x="240" y="704"/>
                    </a:lnTo>
                    <a:lnTo>
                      <a:pt x="240" y="704"/>
                    </a:lnTo>
                    <a:lnTo>
                      <a:pt x="240" y="712"/>
                    </a:lnTo>
                    <a:lnTo>
                      <a:pt x="224" y="712"/>
                    </a:lnTo>
                    <a:lnTo>
                      <a:pt x="216" y="704"/>
                    </a:lnTo>
                    <a:lnTo>
                      <a:pt x="208" y="704"/>
                    </a:lnTo>
                    <a:lnTo>
                      <a:pt x="208" y="712"/>
                    </a:lnTo>
                    <a:lnTo>
                      <a:pt x="216" y="728"/>
                    </a:lnTo>
                    <a:lnTo>
                      <a:pt x="216" y="728"/>
                    </a:lnTo>
                    <a:lnTo>
                      <a:pt x="224" y="728"/>
                    </a:lnTo>
                    <a:lnTo>
                      <a:pt x="224" y="728"/>
                    </a:lnTo>
                    <a:lnTo>
                      <a:pt x="224" y="736"/>
                    </a:lnTo>
                    <a:lnTo>
                      <a:pt x="216" y="728"/>
                    </a:lnTo>
                    <a:lnTo>
                      <a:pt x="208" y="728"/>
                    </a:lnTo>
                    <a:lnTo>
                      <a:pt x="208" y="728"/>
                    </a:lnTo>
                    <a:lnTo>
                      <a:pt x="208" y="736"/>
                    </a:lnTo>
                    <a:lnTo>
                      <a:pt x="216" y="736"/>
                    </a:lnTo>
                    <a:lnTo>
                      <a:pt x="216" y="736"/>
                    </a:lnTo>
                    <a:lnTo>
                      <a:pt x="208" y="744"/>
                    </a:lnTo>
                    <a:lnTo>
                      <a:pt x="208" y="760"/>
                    </a:lnTo>
                    <a:lnTo>
                      <a:pt x="208" y="768"/>
                    </a:lnTo>
                    <a:lnTo>
                      <a:pt x="192" y="768"/>
                    </a:lnTo>
                    <a:lnTo>
                      <a:pt x="176" y="776"/>
                    </a:lnTo>
                    <a:lnTo>
                      <a:pt x="176" y="792"/>
                    </a:lnTo>
                    <a:lnTo>
                      <a:pt x="200" y="800"/>
                    </a:lnTo>
                    <a:lnTo>
                      <a:pt x="200" y="816"/>
                    </a:lnTo>
                    <a:lnTo>
                      <a:pt x="184" y="824"/>
                    </a:lnTo>
                    <a:lnTo>
                      <a:pt x="184" y="832"/>
                    </a:lnTo>
                    <a:lnTo>
                      <a:pt x="184" y="832"/>
                    </a:lnTo>
                    <a:lnTo>
                      <a:pt x="184" y="840"/>
                    </a:lnTo>
                    <a:lnTo>
                      <a:pt x="168" y="848"/>
                    </a:lnTo>
                    <a:lnTo>
                      <a:pt x="160" y="856"/>
                    </a:lnTo>
                    <a:lnTo>
                      <a:pt x="160" y="880"/>
                    </a:lnTo>
                    <a:lnTo>
                      <a:pt x="168" y="880"/>
                    </a:lnTo>
                    <a:lnTo>
                      <a:pt x="176" y="912"/>
                    </a:lnTo>
                    <a:lnTo>
                      <a:pt x="184" y="920"/>
                    </a:lnTo>
                    <a:lnTo>
                      <a:pt x="200" y="928"/>
                    </a:lnTo>
                    <a:lnTo>
                      <a:pt x="208" y="928"/>
                    </a:lnTo>
                    <a:lnTo>
                      <a:pt x="208" y="928"/>
                    </a:lnTo>
                    <a:lnTo>
                      <a:pt x="200" y="928"/>
                    </a:lnTo>
                    <a:lnTo>
                      <a:pt x="184" y="936"/>
                    </a:lnTo>
                    <a:lnTo>
                      <a:pt x="184" y="944"/>
                    </a:lnTo>
                    <a:lnTo>
                      <a:pt x="176" y="944"/>
                    </a:lnTo>
                    <a:lnTo>
                      <a:pt x="176" y="944"/>
                    </a:lnTo>
                    <a:lnTo>
                      <a:pt x="168" y="944"/>
                    </a:lnTo>
                    <a:lnTo>
                      <a:pt x="160" y="944"/>
                    </a:lnTo>
                    <a:lnTo>
                      <a:pt x="152" y="944"/>
                    </a:lnTo>
                    <a:lnTo>
                      <a:pt x="152" y="928"/>
                    </a:lnTo>
                    <a:lnTo>
                      <a:pt x="144" y="928"/>
                    </a:lnTo>
                    <a:lnTo>
                      <a:pt x="128" y="920"/>
                    </a:lnTo>
                    <a:lnTo>
                      <a:pt x="128" y="920"/>
                    </a:lnTo>
                    <a:lnTo>
                      <a:pt x="128" y="920"/>
                    </a:lnTo>
                    <a:lnTo>
                      <a:pt x="120" y="920"/>
                    </a:lnTo>
                    <a:lnTo>
                      <a:pt x="120" y="920"/>
                    </a:lnTo>
                    <a:lnTo>
                      <a:pt x="120" y="912"/>
                    </a:lnTo>
                    <a:lnTo>
                      <a:pt x="120" y="912"/>
                    </a:lnTo>
                    <a:lnTo>
                      <a:pt x="112" y="912"/>
                    </a:lnTo>
                    <a:lnTo>
                      <a:pt x="96" y="904"/>
                    </a:lnTo>
                    <a:lnTo>
                      <a:pt x="96" y="896"/>
                    </a:lnTo>
                    <a:lnTo>
                      <a:pt x="88" y="896"/>
                    </a:lnTo>
                    <a:lnTo>
                      <a:pt x="88" y="896"/>
                    </a:lnTo>
                    <a:lnTo>
                      <a:pt x="96" y="888"/>
                    </a:lnTo>
                    <a:lnTo>
                      <a:pt x="96" y="888"/>
                    </a:lnTo>
                    <a:lnTo>
                      <a:pt x="96" y="888"/>
                    </a:lnTo>
                    <a:lnTo>
                      <a:pt x="96" y="888"/>
                    </a:lnTo>
                    <a:lnTo>
                      <a:pt x="96" y="880"/>
                    </a:lnTo>
                    <a:lnTo>
                      <a:pt x="96" y="872"/>
                    </a:lnTo>
                    <a:lnTo>
                      <a:pt x="88" y="864"/>
                    </a:lnTo>
                    <a:lnTo>
                      <a:pt x="88" y="864"/>
                    </a:lnTo>
                    <a:lnTo>
                      <a:pt x="88" y="856"/>
                    </a:lnTo>
                    <a:lnTo>
                      <a:pt x="88" y="848"/>
                    </a:lnTo>
                    <a:lnTo>
                      <a:pt x="80" y="824"/>
                    </a:lnTo>
                    <a:lnTo>
                      <a:pt x="80" y="816"/>
                    </a:lnTo>
                    <a:lnTo>
                      <a:pt x="88" y="808"/>
                    </a:lnTo>
                    <a:lnTo>
                      <a:pt x="88" y="792"/>
                    </a:lnTo>
                    <a:lnTo>
                      <a:pt x="88" y="792"/>
                    </a:lnTo>
                    <a:lnTo>
                      <a:pt x="88" y="784"/>
                    </a:lnTo>
                    <a:lnTo>
                      <a:pt x="88" y="776"/>
                    </a:lnTo>
                    <a:lnTo>
                      <a:pt x="96" y="776"/>
                    </a:lnTo>
                    <a:lnTo>
                      <a:pt x="96" y="784"/>
                    </a:lnTo>
                    <a:lnTo>
                      <a:pt x="104" y="784"/>
                    </a:lnTo>
                    <a:lnTo>
                      <a:pt x="104" y="784"/>
                    </a:lnTo>
                    <a:lnTo>
                      <a:pt x="112" y="720"/>
                    </a:lnTo>
                    <a:lnTo>
                      <a:pt x="112" y="720"/>
                    </a:lnTo>
                    <a:lnTo>
                      <a:pt x="112" y="720"/>
                    </a:lnTo>
                    <a:lnTo>
                      <a:pt x="112" y="720"/>
                    </a:lnTo>
                    <a:lnTo>
                      <a:pt x="112" y="720"/>
                    </a:lnTo>
                    <a:lnTo>
                      <a:pt x="104" y="720"/>
                    </a:lnTo>
                    <a:lnTo>
                      <a:pt x="96" y="720"/>
                    </a:lnTo>
                    <a:lnTo>
                      <a:pt x="104" y="696"/>
                    </a:lnTo>
                    <a:lnTo>
                      <a:pt x="104" y="688"/>
                    </a:lnTo>
                    <a:lnTo>
                      <a:pt x="104" y="688"/>
                    </a:lnTo>
                    <a:lnTo>
                      <a:pt x="104" y="688"/>
                    </a:lnTo>
                    <a:lnTo>
                      <a:pt x="104" y="680"/>
                    </a:lnTo>
                    <a:lnTo>
                      <a:pt x="104" y="680"/>
                    </a:lnTo>
                    <a:lnTo>
                      <a:pt x="104" y="680"/>
                    </a:lnTo>
                    <a:lnTo>
                      <a:pt x="104" y="656"/>
                    </a:lnTo>
                    <a:lnTo>
                      <a:pt x="112" y="648"/>
                    </a:lnTo>
                    <a:lnTo>
                      <a:pt x="112" y="632"/>
                    </a:lnTo>
                    <a:lnTo>
                      <a:pt x="120" y="624"/>
                    </a:lnTo>
                    <a:lnTo>
                      <a:pt x="120" y="624"/>
                    </a:lnTo>
                    <a:lnTo>
                      <a:pt x="120" y="624"/>
                    </a:lnTo>
                    <a:lnTo>
                      <a:pt x="120" y="608"/>
                    </a:lnTo>
                    <a:lnTo>
                      <a:pt x="128" y="592"/>
                    </a:lnTo>
                    <a:lnTo>
                      <a:pt x="128" y="560"/>
                    </a:lnTo>
                    <a:lnTo>
                      <a:pt x="128" y="560"/>
                    </a:lnTo>
                    <a:lnTo>
                      <a:pt x="128" y="544"/>
                    </a:lnTo>
                    <a:lnTo>
                      <a:pt x="128" y="528"/>
                    </a:lnTo>
                    <a:lnTo>
                      <a:pt x="136" y="504"/>
                    </a:lnTo>
                    <a:lnTo>
                      <a:pt x="136" y="496"/>
                    </a:lnTo>
                    <a:lnTo>
                      <a:pt x="136" y="496"/>
                    </a:lnTo>
                    <a:lnTo>
                      <a:pt x="144" y="480"/>
                    </a:lnTo>
                    <a:lnTo>
                      <a:pt x="144" y="456"/>
                    </a:lnTo>
                    <a:lnTo>
                      <a:pt x="144" y="456"/>
                    </a:lnTo>
                    <a:lnTo>
                      <a:pt x="144" y="440"/>
                    </a:lnTo>
                    <a:lnTo>
                      <a:pt x="144" y="424"/>
                    </a:lnTo>
                    <a:lnTo>
                      <a:pt x="144" y="408"/>
                    </a:lnTo>
                    <a:lnTo>
                      <a:pt x="136" y="384"/>
                    </a:lnTo>
                    <a:lnTo>
                      <a:pt x="112" y="376"/>
                    </a:lnTo>
                    <a:lnTo>
                      <a:pt x="104" y="368"/>
                    </a:lnTo>
                    <a:lnTo>
                      <a:pt x="88" y="360"/>
                    </a:lnTo>
                    <a:lnTo>
                      <a:pt x="72" y="352"/>
                    </a:lnTo>
                    <a:lnTo>
                      <a:pt x="64" y="344"/>
                    </a:lnTo>
                    <a:lnTo>
                      <a:pt x="64" y="336"/>
                    </a:lnTo>
                    <a:lnTo>
                      <a:pt x="64" y="328"/>
                    </a:lnTo>
                    <a:lnTo>
                      <a:pt x="64" y="328"/>
                    </a:lnTo>
                    <a:lnTo>
                      <a:pt x="56" y="320"/>
                    </a:lnTo>
                    <a:lnTo>
                      <a:pt x="48" y="304"/>
                    </a:lnTo>
                    <a:lnTo>
                      <a:pt x="40" y="280"/>
                    </a:lnTo>
                    <a:lnTo>
                      <a:pt x="24" y="264"/>
                    </a:lnTo>
                    <a:lnTo>
                      <a:pt x="24" y="256"/>
                    </a:lnTo>
                    <a:lnTo>
                      <a:pt x="24" y="248"/>
                    </a:lnTo>
                    <a:lnTo>
                      <a:pt x="16" y="248"/>
                    </a:lnTo>
                    <a:lnTo>
                      <a:pt x="0" y="232"/>
                    </a:lnTo>
                    <a:lnTo>
                      <a:pt x="0" y="216"/>
                    </a:lnTo>
                    <a:lnTo>
                      <a:pt x="8" y="208"/>
                    </a:lnTo>
                    <a:lnTo>
                      <a:pt x="16" y="200"/>
                    </a:lnTo>
                    <a:lnTo>
                      <a:pt x="24" y="192"/>
                    </a:lnTo>
                    <a:lnTo>
                      <a:pt x="16" y="192"/>
                    </a:lnTo>
                    <a:lnTo>
                      <a:pt x="16" y="192"/>
                    </a:lnTo>
                    <a:lnTo>
                      <a:pt x="16" y="192"/>
                    </a:lnTo>
                    <a:lnTo>
                      <a:pt x="8" y="192"/>
                    </a:lnTo>
                    <a:lnTo>
                      <a:pt x="8" y="176"/>
                    </a:lnTo>
                    <a:lnTo>
                      <a:pt x="16" y="160"/>
                    </a:lnTo>
                    <a:lnTo>
                      <a:pt x="16" y="152"/>
                    </a:lnTo>
                    <a:lnTo>
                      <a:pt x="16" y="152"/>
                    </a:lnTo>
                    <a:lnTo>
                      <a:pt x="16" y="152"/>
                    </a:lnTo>
                    <a:lnTo>
                      <a:pt x="24" y="152"/>
                    </a:lnTo>
                    <a:lnTo>
                      <a:pt x="32" y="144"/>
                    </a:lnTo>
                    <a:lnTo>
                      <a:pt x="40" y="128"/>
                    </a:lnTo>
                    <a:lnTo>
                      <a:pt x="56" y="120"/>
                    </a:lnTo>
                    <a:lnTo>
                      <a:pt x="56" y="112"/>
                    </a:lnTo>
                    <a:lnTo>
                      <a:pt x="56" y="112"/>
                    </a:lnTo>
                    <a:lnTo>
                      <a:pt x="48" y="112"/>
                    </a:lnTo>
                    <a:lnTo>
                      <a:pt x="48" y="112"/>
                    </a:lnTo>
                    <a:lnTo>
                      <a:pt x="48" y="10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Freeform 160"/>
              <p:cNvSpPr>
                <a:spLocks noChangeAspect="1"/>
              </p:cNvSpPr>
              <p:nvPr/>
            </p:nvSpPr>
            <p:spPr bwMode="auto">
              <a:xfrm>
                <a:off x="1183" y="1800"/>
                <a:ext cx="720" cy="360"/>
              </a:xfrm>
              <a:custGeom>
                <a:avLst/>
                <a:gdLst/>
                <a:ahLst/>
                <a:cxnLst>
                  <a:cxn ang="0">
                    <a:pos x="544" y="320"/>
                  </a:cxn>
                  <a:cxn ang="0">
                    <a:pos x="552" y="360"/>
                  </a:cxn>
                  <a:cxn ang="0">
                    <a:pos x="520" y="312"/>
                  </a:cxn>
                  <a:cxn ang="0">
                    <a:pos x="488" y="296"/>
                  </a:cxn>
                  <a:cxn ang="0">
                    <a:pos x="456" y="288"/>
                  </a:cxn>
                  <a:cxn ang="0">
                    <a:pos x="432" y="296"/>
                  </a:cxn>
                  <a:cxn ang="0">
                    <a:pos x="400" y="296"/>
                  </a:cxn>
                  <a:cxn ang="0">
                    <a:pos x="360" y="312"/>
                  </a:cxn>
                  <a:cxn ang="0">
                    <a:pos x="336" y="336"/>
                  </a:cxn>
                  <a:cxn ang="0">
                    <a:pos x="272" y="288"/>
                  </a:cxn>
                  <a:cxn ang="0">
                    <a:pos x="232" y="272"/>
                  </a:cxn>
                  <a:cxn ang="0">
                    <a:pos x="200" y="272"/>
                  </a:cxn>
                  <a:cxn ang="0">
                    <a:pos x="88" y="256"/>
                  </a:cxn>
                  <a:cxn ang="0">
                    <a:pos x="48" y="224"/>
                  </a:cxn>
                  <a:cxn ang="0">
                    <a:pos x="24" y="176"/>
                  </a:cxn>
                  <a:cxn ang="0">
                    <a:pos x="0" y="144"/>
                  </a:cxn>
                  <a:cxn ang="0">
                    <a:pos x="0" y="96"/>
                  </a:cxn>
                  <a:cxn ang="0">
                    <a:pos x="0" y="24"/>
                  </a:cxn>
                  <a:cxn ang="0">
                    <a:pos x="24" y="24"/>
                  </a:cxn>
                  <a:cxn ang="0">
                    <a:pos x="368" y="0"/>
                  </a:cxn>
                  <a:cxn ang="0">
                    <a:pos x="400" y="16"/>
                  </a:cxn>
                  <a:cxn ang="0">
                    <a:pos x="424" y="32"/>
                  </a:cxn>
                  <a:cxn ang="0">
                    <a:pos x="408" y="48"/>
                  </a:cxn>
                  <a:cxn ang="0">
                    <a:pos x="432" y="48"/>
                  </a:cxn>
                  <a:cxn ang="0">
                    <a:pos x="448" y="48"/>
                  </a:cxn>
                  <a:cxn ang="0">
                    <a:pos x="472" y="48"/>
                  </a:cxn>
                  <a:cxn ang="0">
                    <a:pos x="504" y="56"/>
                  </a:cxn>
                  <a:cxn ang="0">
                    <a:pos x="456" y="80"/>
                  </a:cxn>
                  <a:cxn ang="0">
                    <a:pos x="472" y="128"/>
                  </a:cxn>
                  <a:cxn ang="0">
                    <a:pos x="496" y="64"/>
                  </a:cxn>
                  <a:cxn ang="0">
                    <a:pos x="512" y="88"/>
                  </a:cxn>
                  <a:cxn ang="0">
                    <a:pos x="520" y="104"/>
                  </a:cxn>
                  <a:cxn ang="0">
                    <a:pos x="560" y="112"/>
                  </a:cxn>
                  <a:cxn ang="0">
                    <a:pos x="560" y="104"/>
                  </a:cxn>
                  <a:cxn ang="0">
                    <a:pos x="608" y="88"/>
                  </a:cxn>
                  <a:cxn ang="0">
                    <a:pos x="656" y="72"/>
                  </a:cxn>
                  <a:cxn ang="0">
                    <a:pos x="688" y="32"/>
                  </a:cxn>
                  <a:cxn ang="0">
                    <a:pos x="720" y="80"/>
                  </a:cxn>
                  <a:cxn ang="0">
                    <a:pos x="696" y="80"/>
                  </a:cxn>
                  <a:cxn ang="0">
                    <a:pos x="672" y="120"/>
                  </a:cxn>
                  <a:cxn ang="0">
                    <a:pos x="672" y="128"/>
                  </a:cxn>
                  <a:cxn ang="0">
                    <a:pos x="632" y="136"/>
                  </a:cxn>
                  <a:cxn ang="0">
                    <a:pos x="648" y="136"/>
                  </a:cxn>
                  <a:cxn ang="0">
                    <a:pos x="632" y="144"/>
                  </a:cxn>
                  <a:cxn ang="0">
                    <a:pos x="616" y="168"/>
                  </a:cxn>
                  <a:cxn ang="0">
                    <a:pos x="608" y="184"/>
                  </a:cxn>
                  <a:cxn ang="0">
                    <a:pos x="600" y="176"/>
                  </a:cxn>
                  <a:cxn ang="0">
                    <a:pos x="608" y="192"/>
                  </a:cxn>
                  <a:cxn ang="0">
                    <a:pos x="600" y="208"/>
                  </a:cxn>
                  <a:cxn ang="0">
                    <a:pos x="600" y="216"/>
                  </a:cxn>
                  <a:cxn ang="0">
                    <a:pos x="592" y="224"/>
                  </a:cxn>
                </a:cxnLst>
                <a:rect l="0" t="0" r="r" b="b"/>
                <a:pathLst>
                  <a:path w="720" h="360">
                    <a:moveTo>
                      <a:pt x="568" y="248"/>
                    </a:moveTo>
                    <a:lnTo>
                      <a:pt x="536" y="264"/>
                    </a:lnTo>
                    <a:lnTo>
                      <a:pt x="536" y="296"/>
                    </a:lnTo>
                    <a:lnTo>
                      <a:pt x="544" y="312"/>
                    </a:lnTo>
                    <a:lnTo>
                      <a:pt x="544" y="320"/>
                    </a:lnTo>
                    <a:lnTo>
                      <a:pt x="544" y="320"/>
                    </a:lnTo>
                    <a:lnTo>
                      <a:pt x="544" y="320"/>
                    </a:lnTo>
                    <a:lnTo>
                      <a:pt x="544" y="320"/>
                    </a:lnTo>
                    <a:lnTo>
                      <a:pt x="552" y="336"/>
                    </a:lnTo>
                    <a:lnTo>
                      <a:pt x="552" y="360"/>
                    </a:lnTo>
                    <a:lnTo>
                      <a:pt x="536" y="360"/>
                    </a:lnTo>
                    <a:lnTo>
                      <a:pt x="536" y="352"/>
                    </a:lnTo>
                    <a:lnTo>
                      <a:pt x="528" y="344"/>
                    </a:lnTo>
                    <a:lnTo>
                      <a:pt x="520" y="336"/>
                    </a:lnTo>
                    <a:lnTo>
                      <a:pt x="520" y="312"/>
                    </a:lnTo>
                    <a:lnTo>
                      <a:pt x="512" y="288"/>
                    </a:lnTo>
                    <a:lnTo>
                      <a:pt x="504" y="288"/>
                    </a:lnTo>
                    <a:lnTo>
                      <a:pt x="504" y="288"/>
                    </a:lnTo>
                    <a:lnTo>
                      <a:pt x="496" y="296"/>
                    </a:lnTo>
                    <a:lnTo>
                      <a:pt x="488" y="296"/>
                    </a:lnTo>
                    <a:lnTo>
                      <a:pt x="472" y="288"/>
                    </a:lnTo>
                    <a:lnTo>
                      <a:pt x="456" y="288"/>
                    </a:lnTo>
                    <a:lnTo>
                      <a:pt x="456" y="288"/>
                    </a:lnTo>
                    <a:lnTo>
                      <a:pt x="456" y="288"/>
                    </a:lnTo>
                    <a:lnTo>
                      <a:pt x="456" y="288"/>
                    </a:lnTo>
                    <a:lnTo>
                      <a:pt x="440" y="288"/>
                    </a:lnTo>
                    <a:lnTo>
                      <a:pt x="432" y="288"/>
                    </a:lnTo>
                    <a:lnTo>
                      <a:pt x="432" y="288"/>
                    </a:lnTo>
                    <a:lnTo>
                      <a:pt x="432" y="288"/>
                    </a:lnTo>
                    <a:lnTo>
                      <a:pt x="432" y="296"/>
                    </a:lnTo>
                    <a:lnTo>
                      <a:pt x="432" y="304"/>
                    </a:lnTo>
                    <a:lnTo>
                      <a:pt x="432" y="304"/>
                    </a:lnTo>
                    <a:lnTo>
                      <a:pt x="424" y="304"/>
                    </a:lnTo>
                    <a:lnTo>
                      <a:pt x="408" y="296"/>
                    </a:lnTo>
                    <a:lnTo>
                      <a:pt x="400" y="296"/>
                    </a:lnTo>
                    <a:lnTo>
                      <a:pt x="392" y="296"/>
                    </a:lnTo>
                    <a:lnTo>
                      <a:pt x="376" y="296"/>
                    </a:lnTo>
                    <a:lnTo>
                      <a:pt x="368" y="304"/>
                    </a:lnTo>
                    <a:lnTo>
                      <a:pt x="360" y="312"/>
                    </a:lnTo>
                    <a:lnTo>
                      <a:pt x="360" y="312"/>
                    </a:lnTo>
                    <a:lnTo>
                      <a:pt x="352" y="312"/>
                    </a:lnTo>
                    <a:lnTo>
                      <a:pt x="352" y="312"/>
                    </a:lnTo>
                    <a:lnTo>
                      <a:pt x="336" y="320"/>
                    </a:lnTo>
                    <a:lnTo>
                      <a:pt x="336" y="336"/>
                    </a:lnTo>
                    <a:lnTo>
                      <a:pt x="336" y="336"/>
                    </a:lnTo>
                    <a:lnTo>
                      <a:pt x="336" y="344"/>
                    </a:lnTo>
                    <a:lnTo>
                      <a:pt x="320" y="344"/>
                    </a:lnTo>
                    <a:lnTo>
                      <a:pt x="312" y="336"/>
                    </a:lnTo>
                    <a:lnTo>
                      <a:pt x="288" y="288"/>
                    </a:lnTo>
                    <a:lnTo>
                      <a:pt x="272" y="288"/>
                    </a:lnTo>
                    <a:lnTo>
                      <a:pt x="264" y="304"/>
                    </a:lnTo>
                    <a:lnTo>
                      <a:pt x="256" y="304"/>
                    </a:lnTo>
                    <a:lnTo>
                      <a:pt x="240" y="288"/>
                    </a:lnTo>
                    <a:lnTo>
                      <a:pt x="240" y="272"/>
                    </a:lnTo>
                    <a:lnTo>
                      <a:pt x="232" y="272"/>
                    </a:lnTo>
                    <a:lnTo>
                      <a:pt x="208" y="264"/>
                    </a:lnTo>
                    <a:lnTo>
                      <a:pt x="200" y="264"/>
                    </a:lnTo>
                    <a:lnTo>
                      <a:pt x="200" y="264"/>
                    </a:lnTo>
                    <a:lnTo>
                      <a:pt x="200" y="272"/>
                    </a:lnTo>
                    <a:lnTo>
                      <a:pt x="200" y="272"/>
                    </a:lnTo>
                    <a:lnTo>
                      <a:pt x="168" y="272"/>
                    </a:lnTo>
                    <a:lnTo>
                      <a:pt x="168" y="272"/>
                    </a:lnTo>
                    <a:lnTo>
                      <a:pt x="120" y="256"/>
                    </a:lnTo>
                    <a:lnTo>
                      <a:pt x="120" y="256"/>
                    </a:lnTo>
                    <a:lnTo>
                      <a:pt x="88" y="256"/>
                    </a:lnTo>
                    <a:lnTo>
                      <a:pt x="88" y="256"/>
                    </a:lnTo>
                    <a:lnTo>
                      <a:pt x="88" y="248"/>
                    </a:lnTo>
                    <a:lnTo>
                      <a:pt x="64" y="232"/>
                    </a:lnTo>
                    <a:lnTo>
                      <a:pt x="48" y="224"/>
                    </a:lnTo>
                    <a:lnTo>
                      <a:pt x="48" y="224"/>
                    </a:lnTo>
                    <a:lnTo>
                      <a:pt x="40" y="216"/>
                    </a:lnTo>
                    <a:lnTo>
                      <a:pt x="32" y="200"/>
                    </a:lnTo>
                    <a:lnTo>
                      <a:pt x="24" y="184"/>
                    </a:lnTo>
                    <a:lnTo>
                      <a:pt x="24" y="176"/>
                    </a:lnTo>
                    <a:lnTo>
                      <a:pt x="24" y="176"/>
                    </a:lnTo>
                    <a:lnTo>
                      <a:pt x="24" y="176"/>
                    </a:lnTo>
                    <a:lnTo>
                      <a:pt x="0" y="152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36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04"/>
                    </a:lnTo>
                    <a:lnTo>
                      <a:pt x="0" y="96"/>
                    </a:lnTo>
                    <a:lnTo>
                      <a:pt x="0" y="88"/>
                    </a:lnTo>
                    <a:lnTo>
                      <a:pt x="8" y="56"/>
                    </a:lnTo>
                    <a:lnTo>
                      <a:pt x="8" y="48"/>
                    </a:lnTo>
                    <a:lnTo>
                      <a:pt x="0" y="3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8" y="24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24" y="24"/>
                    </a:lnTo>
                    <a:lnTo>
                      <a:pt x="16" y="16"/>
                    </a:lnTo>
                    <a:lnTo>
                      <a:pt x="16" y="8"/>
                    </a:lnTo>
                    <a:lnTo>
                      <a:pt x="368" y="8"/>
                    </a:lnTo>
                    <a:lnTo>
                      <a:pt x="368" y="0"/>
                    </a:lnTo>
                    <a:lnTo>
                      <a:pt x="368" y="0"/>
                    </a:lnTo>
                    <a:lnTo>
                      <a:pt x="368" y="8"/>
                    </a:lnTo>
                    <a:lnTo>
                      <a:pt x="376" y="16"/>
                    </a:lnTo>
                    <a:lnTo>
                      <a:pt x="376" y="16"/>
                    </a:lnTo>
                    <a:lnTo>
                      <a:pt x="400" y="16"/>
                    </a:lnTo>
                    <a:lnTo>
                      <a:pt x="400" y="16"/>
                    </a:lnTo>
                    <a:lnTo>
                      <a:pt x="408" y="24"/>
                    </a:lnTo>
                    <a:lnTo>
                      <a:pt x="416" y="24"/>
                    </a:lnTo>
                    <a:lnTo>
                      <a:pt x="432" y="24"/>
                    </a:lnTo>
                    <a:lnTo>
                      <a:pt x="432" y="24"/>
                    </a:lnTo>
                    <a:lnTo>
                      <a:pt x="424" y="32"/>
                    </a:lnTo>
                    <a:lnTo>
                      <a:pt x="408" y="40"/>
                    </a:lnTo>
                    <a:lnTo>
                      <a:pt x="400" y="48"/>
                    </a:lnTo>
                    <a:lnTo>
                      <a:pt x="400" y="48"/>
                    </a:lnTo>
                    <a:lnTo>
                      <a:pt x="408" y="48"/>
                    </a:lnTo>
                    <a:lnTo>
                      <a:pt x="408" y="48"/>
                    </a:lnTo>
                    <a:lnTo>
                      <a:pt x="416" y="48"/>
                    </a:lnTo>
                    <a:lnTo>
                      <a:pt x="416" y="48"/>
                    </a:lnTo>
                    <a:lnTo>
                      <a:pt x="416" y="48"/>
                    </a:lnTo>
                    <a:lnTo>
                      <a:pt x="424" y="48"/>
                    </a:lnTo>
                    <a:lnTo>
                      <a:pt x="432" y="48"/>
                    </a:lnTo>
                    <a:lnTo>
                      <a:pt x="440" y="48"/>
                    </a:lnTo>
                    <a:lnTo>
                      <a:pt x="448" y="32"/>
                    </a:lnTo>
                    <a:lnTo>
                      <a:pt x="456" y="40"/>
                    </a:lnTo>
                    <a:lnTo>
                      <a:pt x="448" y="40"/>
                    </a:lnTo>
                    <a:lnTo>
                      <a:pt x="448" y="48"/>
                    </a:lnTo>
                    <a:lnTo>
                      <a:pt x="448" y="48"/>
                    </a:lnTo>
                    <a:lnTo>
                      <a:pt x="456" y="48"/>
                    </a:lnTo>
                    <a:lnTo>
                      <a:pt x="456" y="48"/>
                    </a:lnTo>
                    <a:lnTo>
                      <a:pt x="456" y="48"/>
                    </a:lnTo>
                    <a:lnTo>
                      <a:pt x="472" y="48"/>
                    </a:lnTo>
                    <a:lnTo>
                      <a:pt x="480" y="48"/>
                    </a:lnTo>
                    <a:lnTo>
                      <a:pt x="504" y="48"/>
                    </a:lnTo>
                    <a:lnTo>
                      <a:pt x="504" y="48"/>
                    </a:lnTo>
                    <a:lnTo>
                      <a:pt x="504" y="56"/>
                    </a:lnTo>
                    <a:lnTo>
                      <a:pt x="504" y="56"/>
                    </a:lnTo>
                    <a:lnTo>
                      <a:pt x="488" y="56"/>
                    </a:lnTo>
                    <a:lnTo>
                      <a:pt x="472" y="56"/>
                    </a:lnTo>
                    <a:lnTo>
                      <a:pt x="456" y="72"/>
                    </a:lnTo>
                    <a:lnTo>
                      <a:pt x="456" y="80"/>
                    </a:lnTo>
                    <a:lnTo>
                      <a:pt x="456" y="80"/>
                    </a:lnTo>
                    <a:lnTo>
                      <a:pt x="464" y="72"/>
                    </a:lnTo>
                    <a:lnTo>
                      <a:pt x="464" y="80"/>
                    </a:lnTo>
                    <a:lnTo>
                      <a:pt x="456" y="104"/>
                    </a:lnTo>
                    <a:lnTo>
                      <a:pt x="456" y="128"/>
                    </a:lnTo>
                    <a:lnTo>
                      <a:pt x="472" y="128"/>
                    </a:lnTo>
                    <a:lnTo>
                      <a:pt x="472" y="104"/>
                    </a:lnTo>
                    <a:lnTo>
                      <a:pt x="472" y="72"/>
                    </a:lnTo>
                    <a:lnTo>
                      <a:pt x="488" y="72"/>
                    </a:lnTo>
                    <a:lnTo>
                      <a:pt x="488" y="64"/>
                    </a:lnTo>
                    <a:lnTo>
                      <a:pt x="496" y="64"/>
                    </a:lnTo>
                    <a:lnTo>
                      <a:pt x="512" y="72"/>
                    </a:lnTo>
                    <a:lnTo>
                      <a:pt x="512" y="80"/>
                    </a:lnTo>
                    <a:lnTo>
                      <a:pt x="512" y="88"/>
                    </a:lnTo>
                    <a:lnTo>
                      <a:pt x="512" y="88"/>
                    </a:lnTo>
                    <a:lnTo>
                      <a:pt x="512" y="88"/>
                    </a:lnTo>
                    <a:lnTo>
                      <a:pt x="512" y="88"/>
                    </a:lnTo>
                    <a:lnTo>
                      <a:pt x="520" y="88"/>
                    </a:lnTo>
                    <a:lnTo>
                      <a:pt x="520" y="88"/>
                    </a:lnTo>
                    <a:lnTo>
                      <a:pt x="520" y="96"/>
                    </a:lnTo>
                    <a:lnTo>
                      <a:pt x="520" y="104"/>
                    </a:lnTo>
                    <a:lnTo>
                      <a:pt x="520" y="104"/>
                    </a:lnTo>
                    <a:lnTo>
                      <a:pt x="512" y="112"/>
                    </a:lnTo>
                    <a:lnTo>
                      <a:pt x="512" y="128"/>
                    </a:lnTo>
                    <a:lnTo>
                      <a:pt x="528" y="128"/>
                    </a:lnTo>
                    <a:lnTo>
                      <a:pt x="560" y="112"/>
                    </a:lnTo>
                    <a:lnTo>
                      <a:pt x="560" y="112"/>
                    </a:lnTo>
                    <a:lnTo>
                      <a:pt x="560" y="112"/>
                    </a:lnTo>
                    <a:lnTo>
                      <a:pt x="560" y="104"/>
                    </a:lnTo>
                    <a:lnTo>
                      <a:pt x="560" y="104"/>
                    </a:lnTo>
                    <a:lnTo>
                      <a:pt x="560" y="104"/>
                    </a:lnTo>
                    <a:lnTo>
                      <a:pt x="560" y="104"/>
                    </a:lnTo>
                    <a:lnTo>
                      <a:pt x="576" y="104"/>
                    </a:lnTo>
                    <a:lnTo>
                      <a:pt x="592" y="104"/>
                    </a:lnTo>
                    <a:lnTo>
                      <a:pt x="600" y="96"/>
                    </a:lnTo>
                    <a:lnTo>
                      <a:pt x="608" y="88"/>
                    </a:lnTo>
                    <a:lnTo>
                      <a:pt x="616" y="80"/>
                    </a:lnTo>
                    <a:lnTo>
                      <a:pt x="624" y="72"/>
                    </a:lnTo>
                    <a:lnTo>
                      <a:pt x="632" y="72"/>
                    </a:lnTo>
                    <a:lnTo>
                      <a:pt x="648" y="72"/>
                    </a:lnTo>
                    <a:lnTo>
                      <a:pt x="656" y="72"/>
                    </a:lnTo>
                    <a:lnTo>
                      <a:pt x="664" y="64"/>
                    </a:lnTo>
                    <a:lnTo>
                      <a:pt x="664" y="64"/>
                    </a:lnTo>
                    <a:lnTo>
                      <a:pt x="680" y="48"/>
                    </a:lnTo>
                    <a:lnTo>
                      <a:pt x="688" y="32"/>
                    </a:lnTo>
                    <a:lnTo>
                      <a:pt x="688" y="32"/>
                    </a:lnTo>
                    <a:lnTo>
                      <a:pt x="696" y="32"/>
                    </a:lnTo>
                    <a:lnTo>
                      <a:pt x="696" y="32"/>
                    </a:lnTo>
                    <a:lnTo>
                      <a:pt x="704" y="32"/>
                    </a:lnTo>
                    <a:lnTo>
                      <a:pt x="712" y="56"/>
                    </a:lnTo>
                    <a:lnTo>
                      <a:pt x="720" y="80"/>
                    </a:lnTo>
                    <a:lnTo>
                      <a:pt x="720" y="80"/>
                    </a:lnTo>
                    <a:lnTo>
                      <a:pt x="712" y="80"/>
                    </a:lnTo>
                    <a:lnTo>
                      <a:pt x="696" y="80"/>
                    </a:lnTo>
                    <a:lnTo>
                      <a:pt x="696" y="80"/>
                    </a:lnTo>
                    <a:lnTo>
                      <a:pt x="696" y="80"/>
                    </a:lnTo>
                    <a:lnTo>
                      <a:pt x="688" y="88"/>
                    </a:lnTo>
                    <a:lnTo>
                      <a:pt x="672" y="104"/>
                    </a:lnTo>
                    <a:lnTo>
                      <a:pt x="672" y="112"/>
                    </a:lnTo>
                    <a:lnTo>
                      <a:pt x="672" y="112"/>
                    </a:lnTo>
                    <a:lnTo>
                      <a:pt x="672" y="120"/>
                    </a:lnTo>
                    <a:lnTo>
                      <a:pt x="680" y="120"/>
                    </a:lnTo>
                    <a:lnTo>
                      <a:pt x="680" y="120"/>
                    </a:lnTo>
                    <a:lnTo>
                      <a:pt x="680" y="120"/>
                    </a:lnTo>
                    <a:lnTo>
                      <a:pt x="680" y="120"/>
                    </a:lnTo>
                    <a:lnTo>
                      <a:pt x="672" y="128"/>
                    </a:lnTo>
                    <a:lnTo>
                      <a:pt x="672" y="128"/>
                    </a:lnTo>
                    <a:lnTo>
                      <a:pt x="664" y="128"/>
                    </a:lnTo>
                    <a:lnTo>
                      <a:pt x="664" y="128"/>
                    </a:lnTo>
                    <a:lnTo>
                      <a:pt x="640" y="136"/>
                    </a:lnTo>
                    <a:lnTo>
                      <a:pt x="632" y="136"/>
                    </a:lnTo>
                    <a:lnTo>
                      <a:pt x="632" y="136"/>
                    </a:lnTo>
                    <a:lnTo>
                      <a:pt x="640" y="136"/>
                    </a:lnTo>
                    <a:lnTo>
                      <a:pt x="648" y="136"/>
                    </a:lnTo>
                    <a:lnTo>
                      <a:pt x="648" y="136"/>
                    </a:lnTo>
                    <a:lnTo>
                      <a:pt x="648" y="136"/>
                    </a:lnTo>
                    <a:lnTo>
                      <a:pt x="632" y="136"/>
                    </a:lnTo>
                    <a:lnTo>
                      <a:pt x="632" y="136"/>
                    </a:lnTo>
                    <a:lnTo>
                      <a:pt x="624" y="136"/>
                    </a:lnTo>
                    <a:lnTo>
                      <a:pt x="632" y="144"/>
                    </a:lnTo>
                    <a:lnTo>
                      <a:pt x="632" y="144"/>
                    </a:lnTo>
                    <a:lnTo>
                      <a:pt x="624" y="160"/>
                    </a:lnTo>
                    <a:lnTo>
                      <a:pt x="616" y="160"/>
                    </a:lnTo>
                    <a:lnTo>
                      <a:pt x="616" y="160"/>
                    </a:lnTo>
                    <a:lnTo>
                      <a:pt x="616" y="160"/>
                    </a:lnTo>
                    <a:lnTo>
                      <a:pt x="616" y="168"/>
                    </a:lnTo>
                    <a:lnTo>
                      <a:pt x="616" y="176"/>
                    </a:lnTo>
                    <a:lnTo>
                      <a:pt x="616" y="184"/>
                    </a:lnTo>
                    <a:lnTo>
                      <a:pt x="608" y="192"/>
                    </a:lnTo>
                    <a:lnTo>
                      <a:pt x="608" y="192"/>
                    </a:lnTo>
                    <a:lnTo>
                      <a:pt x="608" y="184"/>
                    </a:lnTo>
                    <a:lnTo>
                      <a:pt x="608" y="184"/>
                    </a:lnTo>
                    <a:lnTo>
                      <a:pt x="600" y="168"/>
                    </a:lnTo>
                    <a:lnTo>
                      <a:pt x="600" y="168"/>
                    </a:lnTo>
                    <a:lnTo>
                      <a:pt x="600" y="168"/>
                    </a:lnTo>
                    <a:lnTo>
                      <a:pt x="600" y="176"/>
                    </a:lnTo>
                    <a:lnTo>
                      <a:pt x="600" y="184"/>
                    </a:lnTo>
                    <a:lnTo>
                      <a:pt x="600" y="192"/>
                    </a:lnTo>
                    <a:lnTo>
                      <a:pt x="600" y="192"/>
                    </a:lnTo>
                    <a:lnTo>
                      <a:pt x="600" y="192"/>
                    </a:lnTo>
                    <a:lnTo>
                      <a:pt x="608" y="192"/>
                    </a:lnTo>
                    <a:lnTo>
                      <a:pt x="608" y="200"/>
                    </a:lnTo>
                    <a:lnTo>
                      <a:pt x="608" y="208"/>
                    </a:lnTo>
                    <a:lnTo>
                      <a:pt x="600" y="208"/>
                    </a:lnTo>
                    <a:lnTo>
                      <a:pt x="600" y="208"/>
                    </a:lnTo>
                    <a:lnTo>
                      <a:pt x="600" y="208"/>
                    </a:lnTo>
                    <a:lnTo>
                      <a:pt x="608" y="208"/>
                    </a:lnTo>
                    <a:lnTo>
                      <a:pt x="608" y="208"/>
                    </a:lnTo>
                    <a:lnTo>
                      <a:pt x="608" y="216"/>
                    </a:lnTo>
                    <a:lnTo>
                      <a:pt x="600" y="216"/>
                    </a:lnTo>
                    <a:lnTo>
                      <a:pt x="600" y="216"/>
                    </a:lnTo>
                    <a:lnTo>
                      <a:pt x="600" y="216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0" y="224"/>
                    </a:lnTo>
                    <a:lnTo>
                      <a:pt x="592" y="224"/>
                    </a:lnTo>
                    <a:lnTo>
                      <a:pt x="584" y="232"/>
                    </a:lnTo>
                    <a:lnTo>
                      <a:pt x="584" y="232"/>
                    </a:lnTo>
                    <a:lnTo>
                      <a:pt x="584" y="232"/>
                    </a:lnTo>
                    <a:lnTo>
                      <a:pt x="568" y="24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Freeform 161"/>
              <p:cNvSpPr>
                <a:spLocks noChangeAspect="1"/>
              </p:cNvSpPr>
              <p:nvPr/>
            </p:nvSpPr>
            <p:spPr bwMode="auto">
              <a:xfrm>
                <a:off x="975" y="1376"/>
                <a:ext cx="1064" cy="544"/>
              </a:xfrm>
              <a:custGeom>
                <a:avLst/>
                <a:gdLst/>
                <a:ahLst/>
                <a:cxnLst>
                  <a:cxn ang="0">
                    <a:pos x="952" y="488"/>
                  </a:cxn>
                  <a:cxn ang="0">
                    <a:pos x="968" y="504"/>
                  </a:cxn>
                  <a:cxn ang="0">
                    <a:pos x="952" y="448"/>
                  </a:cxn>
                  <a:cxn ang="0">
                    <a:pos x="936" y="432"/>
                  </a:cxn>
                  <a:cxn ang="0">
                    <a:pos x="936" y="416"/>
                  </a:cxn>
                  <a:cxn ang="0">
                    <a:pos x="1064" y="368"/>
                  </a:cxn>
                  <a:cxn ang="0">
                    <a:pos x="1056" y="344"/>
                  </a:cxn>
                  <a:cxn ang="0">
                    <a:pos x="1040" y="336"/>
                  </a:cxn>
                  <a:cxn ang="0">
                    <a:pos x="1000" y="312"/>
                  </a:cxn>
                  <a:cxn ang="0">
                    <a:pos x="976" y="272"/>
                  </a:cxn>
                  <a:cxn ang="0">
                    <a:pos x="952" y="232"/>
                  </a:cxn>
                  <a:cxn ang="0">
                    <a:pos x="888" y="224"/>
                  </a:cxn>
                  <a:cxn ang="0">
                    <a:pos x="800" y="192"/>
                  </a:cxn>
                  <a:cxn ang="0">
                    <a:pos x="792" y="240"/>
                  </a:cxn>
                  <a:cxn ang="0">
                    <a:pos x="800" y="296"/>
                  </a:cxn>
                  <a:cxn ang="0">
                    <a:pos x="768" y="384"/>
                  </a:cxn>
                  <a:cxn ang="0">
                    <a:pos x="720" y="328"/>
                  </a:cxn>
                  <a:cxn ang="0">
                    <a:pos x="608" y="296"/>
                  </a:cxn>
                  <a:cxn ang="0">
                    <a:pos x="600" y="192"/>
                  </a:cxn>
                  <a:cxn ang="0">
                    <a:pos x="616" y="168"/>
                  </a:cxn>
                  <a:cxn ang="0">
                    <a:pos x="664" y="152"/>
                  </a:cxn>
                  <a:cxn ang="0">
                    <a:pos x="632" y="128"/>
                  </a:cxn>
                  <a:cxn ang="0">
                    <a:pos x="680" y="112"/>
                  </a:cxn>
                  <a:cxn ang="0">
                    <a:pos x="720" y="112"/>
                  </a:cxn>
                  <a:cxn ang="0">
                    <a:pos x="728" y="72"/>
                  </a:cxn>
                  <a:cxn ang="0">
                    <a:pos x="720" y="48"/>
                  </a:cxn>
                  <a:cxn ang="0">
                    <a:pos x="680" y="80"/>
                  </a:cxn>
                  <a:cxn ang="0">
                    <a:pos x="640" y="56"/>
                  </a:cxn>
                  <a:cxn ang="0">
                    <a:pos x="624" y="48"/>
                  </a:cxn>
                  <a:cxn ang="0">
                    <a:pos x="568" y="0"/>
                  </a:cxn>
                  <a:cxn ang="0">
                    <a:pos x="552" y="24"/>
                  </a:cxn>
                  <a:cxn ang="0">
                    <a:pos x="592" y="64"/>
                  </a:cxn>
                  <a:cxn ang="0">
                    <a:pos x="560" y="80"/>
                  </a:cxn>
                  <a:cxn ang="0">
                    <a:pos x="472" y="88"/>
                  </a:cxn>
                  <a:cxn ang="0">
                    <a:pos x="432" y="72"/>
                  </a:cxn>
                  <a:cxn ang="0">
                    <a:pos x="408" y="104"/>
                  </a:cxn>
                  <a:cxn ang="0">
                    <a:pos x="336" y="88"/>
                  </a:cxn>
                  <a:cxn ang="0">
                    <a:pos x="296" y="64"/>
                  </a:cxn>
                  <a:cxn ang="0">
                    <a:pos x="200" y="40"/>
                  </a:cxn>
                  <a:cxn ang="0">
                    <a:pos x="136" y="40"/>
                  </a:cxn>
                  <a:cxn ang="0">
                    <a:pos x="56" y="56"/>
                  </a:cxn>
                  <a:cxn ang="0">
                    <a:pos x="8" y="48"/>
                  </a:cxn>
                  <a:cxn ang="0">
                    <a:pos x="32" y="248"/>
                  </a:cxn>
                  <a:cxn ang="0">
                    <a:pos x="96" y="272"/>
                  </a:cxn>
                  <a:cxn ang="0">
                    <a:pos x="136" y="344"/>
                  </a:cxn>
                  <a:cxn ang="0">
                    <a:pos x="152" y="376"/>
                  </a:cxn>
                  <a:cxn ang="0">
                    <a:pos x="200" y="416"/>
                  </a:cxn>
                  <a:cxn ang="0">
                    <a:pos x="576" y="432"/>
                  </a:cxn>
                  <a:cxn ang="0">
                    <a:pos x="648" y="448"/>
                  </a:cxn>
                  <a:cxn ang="0">
                    <a:pos x="672" y="440"/>
                  </a:cxn>
                  <a:cxn ang="0">
                    <a:pos x="736" y="480"/>
                  </a:cxn>
                  <a:cxn ang="0">
                    <a:pos x="744" y="496"/>
                  </a:cxn>
                  <a:cxn ang="0">
                    <a:pos x="760" y="536"/>
                  </a:cxn>
                  <a:cxn ang="0">
                    <a:pos x="776" y="520"/>
                  </a:cxn>
                  <a:cxn ang="0">
                    <a:pos x="872" y="488"/>
                  </a:cxn>
                  <a:cxn ang="0">
                    <a:pos x="920" y="464"/>
                  </a:cxn>
                </a:cxnLst>
                <a:rect l="0" t="0" r="r" b="b"/>
                <a:pathLst>
                  <a:path w="1064" h="544">
                    <a:moveTo>
                      <a:pt x="920" y="496"/>
                    </a:moveTo>
                    <a:lnTo>
                      <a:pt x="928" y="496"/>
                    </a:lnTo>
                    <a:lnTo>
                      <a:pt x="936" y="496"/>
                    </a:lnTo>
                    <a:lnTo>
                      <a:pt x="944" y="496"/>
                    </a:lnTo>
                    <a:lnTo>
                      <a:pt x="952" y="488"/>
                    </a:lnTo>
                    <a:lnTo>
                      <a:pt x="952" y="488"/>
                    </a:lnTo>
                    <a:lnTo>
                      <a:pt x="952" y="488"/>
                    </a:lnTo>
                    <a:lnTo>
                      <a:pt x="952" y="488"/>
                    </a:lnTo>
                    <a:lnTo>
                      <a:pt x="952" y="488"/>
                    </a:lnTo>
                    <a:lnTo>
                      <a:pt x="952" y="496"/>
                    </a:lnTo>
                    <a:lnTo>
                      <a:pt x="936" y="504"/>
                    </a:lnTo>
                    <a:lnTo>
                      <a:pt x="936" y="512"/>
                    </a:lnTo>
                    <a:lnTo>
                      <a:pt x="944" y="520"/>
                    </a:lnTo>
                    <a:lnTo>
                      <a:pt x="944" y="520"/>
                    </a:lnTo>
                    <a:lnTo>
                      <a:pt x="960" y="504"/>
                    </a:lnTo>
                    <a:lnTo>
                      <a:pt x="968" y="504"/>
                    </a:lnTo>
                    <a:lnTo>
                      <a:pt x="1000" y="488"/>
                    </a:lnTo>
                    <a:lnTo>
                      <a:pt x="1000" y="488"/>
                    </a:lnTo>
                    <a:lnTo>
                      <a:pt x="984" y="488"/>
                    </a:lnTo>
                    <a:lnTo>
                      <a:pt x="976" y="488"/>
                    </a:lnTo>
                    <a:lnTo>
                      <a:pt x="952" y="472"/>
                    </a:lnTo>
                    <a:lnTo>
                      <a:pt x="952" y="456"/>
                    </a:lnTo>
                    <a:lnTo>
                      <a:pt x="952" y="448"/>
                    </a:lnTo>
                    <a:lnTo>
                      <a:pt x="952" y="448"/>
                    </a:lnTo>
                    <a:lnTo>
                      <a:pt x="944" y="448"/>
                    </a:lnTo>
                    <a:lnTo>
                      <a:pt x="944" y="448"/>
                    </a:lnTo>
                    <a:lnTo>
                      <a:pt x="944" y="448"/>
                    </a:lnTo>
                    <a:lnTo>
                      <a:pt x="952" y="448"/>
                    </a:lnTo>
                    <a:lnTo>
                      <a:pt x="960" y="440"/>
                    </a:lnTo>
                    <a:lnTo>
                      <a:pt x="960" y="432"/>
                    </a:lnTo>
                    <a:lnTo>
                      <a:pt x="952" y="432"/>
                    </a:lnTo>
                    <a:lnTo>
                      <a:pt x="936" y="432"/>
                    </a:lnTo>
                    <a:lnTo>
                      <a:pt x="928" y="432"/>
                    </a:lnTo>
                    <a:lnTo>
                      <a:pt x="904" y="440"/>
                    </a:lnTo>
                    <a:lnTo>
                      <a:pt x="896" y="448"/>
                    </a:lnTo>
                    <a:lnTo>
                      <a:pt x="896" y="448"/>
                    </a:lnTo>
                    <a:lnTo>
                      <a:pt x="904" y="440"/>
                    </a:lnTo>
                    <a:lnTo>
                      <a:pt x="920" y="432"/>
                    </a:lnTo>
                    <a:lnTo>
                      <a:pt x="928" y="424"/>
                    </a:lnTo>
                    <a:lnTo>
                      <a:pt x="936" y="416"/>
                    </a:lnTo>
                    <a:lnTo>
                      <a:pt x="936" y="416"/>
                    </a:lnTo>
                    <a:lnTo>
                      <a:pt x="944" y="408"/>
                    </a:lnTo>
                    <a:lnTo>
                      <a:pt x="968" y="408"/>
                    </a:lnTo>
                    <a:lnTo>
                      <a:pt x="992" y="416"/>
                    </a:lnTo>
                    <a:lnTo>
                      <a:pt x="1016" y="416"/>
                    </a:lnTo>
                    <a:lnTo>
                      <a:pt x="1024" y="400"/>
                    </a:lnTo>
                    <a:lnTo>
                      <a:pt x="1064" y="384"/>
                    </a:lnTo>
                    <a:lnTo>
                      <a:pt x="1064" y="368"/>
                    </a:lnTo>
                    <a:lnTo>
                      <a:pt x="1064" y="360"/>
                    </a:lnTo>
                    <a:lnTo>
                      <a:pt x="1056" y="360"/>
                    </a:lnTo>
                    <a:lnTo>
                      <a:pt x="1056" y="352"/>
                    </a:lnTo>
                    <a:lnTo>
                      <a:pt x="1056" y="352"/>
                    </a:lnTo>
                    <a:lnTo>
                      <a:pt x="1056" y="352"/>
                    </a:lnTo>
                    <a:lnTo>
                      <a:pt x="1056" y="352"/>
                    </a:lnTo>
                    <a:lnTo>
                      <a:pt x="1056" y="344"/>
                    </a:lnTo>
                    <a:lnTo>
                      <a:pt x="1056" y="344"/>
                    </a:lnTo>
                    <a:lnTo>
                      <a:pt x="1048" y="352"/>
                    </a:lnTo>
                    <a:lnTo>
                      <a:pt x="1024" y="360"/>
                    </a:lnTo>
                    <a:lnTo>
                      <a:pt x="1016" y="360"/>
                    </a:lnTo>
                    <a:lnTo>
                      <a:pt x="1008" y="352"/>
                    </a:lnTo>
                    <a:lnTo>
                      <a:pt x="1008" y="352"/>
                    </a:lnTo>
                    <a:lnTo>
                      <a:pt x="1024" y="352"/>
                    </a:lnTo>
                    <a:lnTo>
                      <a:pt x="1040" y="344"/>
                    </a:lnTo>
                    <a:lnTo>
                      <a:pt x="1040" y="336"/>
                    </a:lnTo>
                    <a:lnTo>
                      <a:pt x="1040" y="336"/>
                    </a:lnTo>
                    <a:lnTo>
                      <a:pt x="1040" y="336"/>
                    </a:lnTo>
                    <a:lnTo>
                      <a:pt x="1040" y="336"/>
                    </a:lnTo>
                    <a:lnTo>
                      <a:pt x="1024" y="336"/>
                    </a:lnTo>
                    <a:lnTo>
                      <a:pt x="1008" y="328"/>
                    </a:lnTo>
                    <a:lnTo>
                      <a:pt x="1008" y="320"/>
                    </a:lnTo>
                    <a:lnTo>
                      <a:pt x="1008" y="312"/>
                    </a:lnTo>
                    <a:lnTo>
                      <a:pt x="1000" y="312"/>
                    </a:lnTo>
                    <a:lnTo>
                      <a:pt x="984" y="304"/>
                    </a:lnTo>
                    <a:lnTo>
                      <a:pt x="984" y="304"/>
                    </a:lnTo>
                    <a:lnTo>
                      <a:pt x="992" y="296"/>
                    </a:lnTo>
                    <a:lnTo>
                      <a:pt x="992" y="288"/>
                    </a:lnTo>
                    <a:lnTo>
                      <a:pt x="992" y="288"/>
                    </a:lnTo>
                    <a:lnTo>
                      <a:pt x="992" y="288"/>
                    </a:lnTo>
                    <a:lnTo>
                      <a:pt x="984" y="280"/>
                    </a:lnTo>
                    <a:lnTo>
                      <a:pt x="976" y="272"/>
                    </a:lnTo>
                    <a:lnTo>
                      <a:pt x="976" y="272"/>
                    </a:lnTo>
                    <a:lnTo>
                      <a:pt x="976" y="264"/>
                    </a:lnTo>
                    <a:lnTo>
                      <a:pt x="976" y="264"/>
                    </a:lnTo>
                    <a:lnTo>
                      <a:pt x="976" y="256"/>
                    </a:lnTo>
                    <a:lnTo>
                      <a:pt x="960" y="248"/>
                    </a:lnTo>
                    <a:lnTo>
                      <a:pt x="960" y="240"/>
                    </a:lnTo>
                    <a:lnTo>
                      <a:pt x="952" y="232"/>
                    </a:lnTo>
                    <a:lnTo>
                      <a:pt x="952" y="232"/>
                    </a:lnTo>
                    <a:lnTo>
                      <a:pt x="944" y="248"/>
                    </a:lnTo>
                    <a:lnTo>
                      <a:pt x="944" y="256"/>
                    </a:lnTo>
                    <a:lnTo>
                      <a:pt x="928" y="272"/>
                    </a:lnTo>
                    <a:lnTo>
                      <a:pt x="912" y="272"/>
                    </a:lnTo>
                    <a:lnTo>
                      <a:pt x="904" y="264"/>
                    </a:lnTo>
                    <a:lnTo>
                      <a:pt x="896" y="264"/>
                    </a:lnTo>
                    <a:lnTo>
                      <a:pt x="896" y="240"/>
                    </a:lnTo>
                    <a:lnTo>
                      <a:pt x="888" y="224"/>
                    </a:lnTo>
                    <a:lnTo>
                      <a:pt x="864" y="216"/>
                    </a:lnTo>
                    <a:lnTo>
                      <a:pt x="864" y="208"/>
                    </a:lnTo>
                    <a:lnTo>
                      <a:pt x="864" y="208"/>
                    </a:lnTo>
                    <a:lnTo>
                      <a:pt x="864" y="208"/>
                    </a:lnTo>
                    <a:lnTo>
                      <a:pt x="848" y="192"/>
                    </a:lnTo>
                    <a:lnTo>
                      <a:pt x="832" y="200"/>
                    </a:lnTo>
                    <a:lnTo>
                      <a:pt x="816" y="200"/>
                    </a:lnTo>
                    <a:lnTo>
                      <a:pt x="800" y="192"/>
                    </a:lnTo>
                    <a:lnTo>
                      <a:pt x="784" y="192"/>
                    </a:lnTo>
                    <a:lnTo>
                      <a:pt x="784" y="200"/>
                    </a:lnTo>
                    <a:lnTo>
                      <a:pt x="784" y="200"/>
                    </a:lnTo>
                    <a:lnTo>
                      <a:pt x="784" y="208"/>
                    </a:lnTo>
                    <a:lnTo>
                      <a:pt x="784" y="216"/>
                    </a:lnTo>
                    <a:lnTo>
                      <a:pt x="784" y="224"/>
                    </a:lnTo>
                    <a:lnTo>
                      <a:pt x="784" y="224"/>
                    </a:lnTo>
                    <a:lnTo>
                      <a:pt x="792" y="240"/>
                    </a:lnTo>
                    <a:lnTo>
                      <a:pt x="792" y="240"/>
                    </a:lnTo>
                    <a:lnTo>
                      <a:pt x="792" y="240"/>
                    </a:lnTo>
                    <a:lnTo>
                      <a:pt x="792" y="248"/>
                    </a:lnTo>
                    <a:lnTo>
                      <a:pt x="784" y="256"/>
                    </a:lnTo>
                    <a:lnTo>
                      <a:pt x="776" y="264"/>
                    </a:lnTo>
                    <a:lnTo>
                      <a:pt x="776" y="264"/>
                    </a:lnTo>
                    <a:lnTo>
                      <a:pt x="784" y="272"/>
                    </a:lnTo>
                    <a:lnTo>
                      <a:pt x="800" y="296"/>
                    </a:lnTo>
                    <a:lnTo>
                      <a:pt x="800" y="320"/>
                    </a:lnTo>
                    <a:lnTo>
                      <a:pt x="768" y="336"/>
                    </a:lnTo>
                    <a:lnTo>
                      <a:pt x="768" y="344"/>
                    </a:lnTo>
                    <a:lnTo>
                      <a:pt x="768" y="344"/>
                    </a:lnTo>
                    <a:lnTo>
                      <a:pt x="776" y="344"/>
                    </a:lnTo>
                    <a:lnTo>
                      <a:pt x="776" y="376"/>
                    </a:lnTo>
                    <a:lnTo>
                      <a:pt x="776" y="384"/>
                    </a:lnTo>
                    <a:lnTo>
                      <a:pt x="768" y="384"/>
                    </a:lnTo>
                    <a:lnTo>
                      <a:pt x="768" y="400"/>
                    </a:lnTo>
                    <a:lnTo>
                      <a:pt x="760" y="400"/>
                    </a:lnTo>
                    <a:lnTo>
                      <a:pt x="744" y="384"/>
                    </a:lnTo>
                    <a:lnTo>
                      <a:pt x="736" y="368"/>
                    </a:lnTo>
                    <a:lnTo>
                      <a:pt x="736" y="360"/>
                    </a:lnTo>
                    <a:lnTo>
                      <a:pt x="736" y="352"/>
                    </a:lnTo>
                    <a:lnTo>
                      <a:pt x="736" y="336"/>
                    </a:lnTo>
                    <a:lnTo>
                      <a:pt x="720" y="328"/>
                    </a:lnTo>
                    <a:lnTo>
                      <a:pt x="720" y="328"/>
                    </a:lnTo>
                    <a:lnTo>
                      <a:pt x="696" y="328"/>
                    </a:lnTo>
                    <a:lnTo>
                      <a:pt x="696" y="328"/>
                    </a:lnTo>
                    <a:lnTo>
                      <a:pt x="680" y="320"/>
                    </a:lnTo>
                    <a:lnTo>
                      <a:pt x="664" y="312"/>
                    </a:lnTo>
                    <a:lnTo>
                      <a:pt x="632" y="296"/>
                    </a:lnTo>
                    <a:lnTo>
                      <a:pt x="616" y="296"/>
                    </a:lnTo>
                    <a:lnTo>
                      <a:pt x="608" y="296"/>
                    </a:lnTo>
                    <a:lnTo>
                      <a:pt x="608" y="288"/>
                    </a:lnTo>
                    <a:lnTo>
                      <a:pt x="592" y="264"/>
                    </a:lnTo>
                    <a:lnTo>
                      <a:pt x="584" y="264"/>
                    </a:lnTo>
                    <a:lnTo>
                      <a:pt x="576" y="264"/>
                    </a:lnTo>
                    <a:lnTo>
                      <a:pt x="576" y="256"/>
                    </a:lnTo>
                    <a:lnTo>
                      <a:pt x="576" y="224"/>
                    </a:lnTo>
                    <a:lnTo>
                      <a:pt x="592" y="208"/>
                    </a:lnTo>
                    <a:lnTo>
                      <a:pt x="600" y="192"/>
                    </a:lnTo>
                    <a:lnTo>
                      <a:pt x="616" y="184"/>
                    </a:lnTo>
                    <a:lnTo>
                      <a:pt x="624" y="184"/>
                    </a:lnTo>
                    <a:lnTo>
                      <a:pt x="624" y="176"/>
                    </a:lnTo>
                    <a:lnTo>
                      <a:pt x="608" y="168"/>
                    </a:lnTo>
                    <a:lnTo>
                      <a:pt x="608" y="168"/>
                    </a:lnTo>
                    <a:lnTo>
                      <a:pt x="608" y="168"/>
                    </a:lnTo>
                    <a:lnTo>
                      <a:pt x="608" y="168"/>
                    </a:lnTo>
                    <a:lnTo>
                      <a:pt x="616" y="168"/>
                    </a:lnTo>
                    <a:lnTo>
                      <a:pt x="632" y="176"/>
                    </a:lnTo>
                    <a:lnTo>
                      <a:pt x="632" y="176"/>
                    </a:lnTo>
                    <a:lnTo>
                      <a:pt x="640" y="176"/>
                    </a:lnTo>
                    <a:lnTo>
                      <a:pt x="640" y="160"/>
                    </a:lnTo>
                    <a:lnTo>
                      <a:pt x="640" y="160"/>
                    </a:lnTo>
                    <a:lnTo>
                      <a:pt x="648" y="160"/>
                    </a:lnTo>
                    <a:lnTo>
                      <a:pt x="656" y="160"/>
                    </a:lnTo>
                    <a:lnTo>
                      <a:pt x="664" y="152"/>
                    </a:lnTo>
                    <a:lnTo>
                      <a:pt x="672" y="144"/>
                    </a:lnTo>
                    <a:lnTo>
                      <a:pt x="672" y="144"/>
                    </a:lnTo>
                    <a:lnTo>
                      <a:pt x="672" y="144"/>
                    </a:lnTo>
                    <a:lnTo>
                      <a:pt x="672" y="144"/>
                    </a:lnTo>
                    <a:lnTo>
                      <a:pt x="664" y="136"/>
                    </a:lnTo>
                    <a:lnTo>
                      <a:pt x="640" y="136"/>
                    </a:lnTo>
                    <a:lnTo>
                      <a:pt x="632" y="128"/>
                    </a:lnTo>
                    <a:lnTo>
                      <a:pt x="632" y="128"/>
                    </a:lnTo>
                    <a:lnTo>
                      <a:pt x="640" y="128"/>
                    </a:lnTo>
                    <a:lnTo>
                      <a:pt x="648" y="128"/>
                    </a:lnTo>
                    <a:lnTo>
                      <a:pt x="656" y="136"/>
                    </a:lnTo>
                    <a:lnTo>
                      <a:pt x="672" y="136"/>
                    </a:lnTo>
                    <a:lnTo>
                      <a:pt x="680" y="128"/>
                    </a:lnTo>
                    <a:lnTo>
                      <a:pt x="680" y="120"/>
                    </a:lnTo>
                    <a:lnTo>
                      <a:pt x="680" y="112"/>
                    </a:lnTo>
                    <a:lnTo>
                      <a:pt x="680" y="112"/>
                    </a:lnTo>
                    <a:lnTo>
                      <a:pt x="680" y="112"/>
                    </a:lnTo>
                    <a:lnTo>
                      <a:pt x="688" y="112"/>
                    </a:lnTo>
                    <a:lnTo>
                      <a:pt x="696" y="120"/>
                    </a:lnTo>
                    <a:lnTo>
                      <a:pt x="704" y="120"/>
                    </a:lnTo>
                    <a:lnTo>
                      <a:pt x="712" y="120"/>
                    </a:lnTo>
                    <a:lnTo>
                      <a:pt x="712" y="112"/>
                    </a:lnTo>
                    <a:lnTo>
                      <a:pt x="712" y="112"/>
                    </a:lnTo>
                    <a:lnTo>
                      <a:pt x="720" y="112"/>
                    </a:lnTo>
                    <a:lnTo>
                      <a:pt x="720" y="112"/>
                    </a:lnTo>
                    <a:lnTo>
                      <a:pt x="720" y="112"/>
                    </a:lnTo>
                    <a:lnTo>
                      <a:pt x="728" y="112"/>
                    </a:lnTo>
                    <a:lnTo>
                      <a:pt x="744" y="96"/>
                    </a:lnTo>
                    <a:lnTo>
                      <a:pt x="744" y="96"/>
                    </a:lnTo>
                    <a:lnTo>
                      <a:pt x="736" y="88"/>
                    </a:lnTo>
                    <a:lnTo>
                      <a:pt x="736" y="80"/>
                    </a:lnTo>
                    <a:lnTo>
                      <a:pt x="728" y="72"/>
                    </a:lnTo>
                    <a:lnTo>
                      <a:pt x="744" y="64"/>
                    </a:lnTo>
                    <a:lnTo>
                      <a:pt x="744" y="64"/>
                    </a:lnTo>
                    <a:lnTo>
                      <a:pt x="744" y="64"/>
                    </a:lnTo>
                    <a:lnTo>
                      <a:pt x="744" y="64"/>
                    </a:lnTo>
                    <a:lnTo>
                      <a:pt x="744" y="56"/>
                    </a:lnTo>
                    <a:lnTo>
                      <a:pt x="744" y="56"/>
                    </a:lnTo>
                    <a:lnTo>
                      <a:pt x="736" y="56"/>
                    </a:lnTo>
                    <a:lnTo>
                      <a:pt x="720" y="48"/>
                    </a:lnTo>
                    <a:lnTo>
                      <a:pt x="704" y="40"/>
                    </a:lnTo>
                    <a:lnTo>
                      <a:pt x="688" y="40"/>
                    </a:lnTo>
                    <a:lnTo>
                      <a:pt x="688" y="48"/>
                    </a:lnTo>
                    <a:lnTo>
                      <a:pt x="688" y="48"/>
                    </a:lnTo>
                    <a:lnTo>
                      <a:pt x="696" y="56"/>
                    </a:lnTo>
                    <a:lnTo>
                      <a:pt x="696" y="64"/>
                    </a:lnTo>
                    <a:lnTo>
                      <a:pt x="688" y="72"/>
                    </a:lnTo>
                    <a:lnTo>
                      <a:pt x="680" y="80"/>
                    </a:lnTo>
                    <a:lnTo>
                      <a:pt x="672" y="96"/>
                    </a:lnTo>
                    <a:lnTo>
                      <a:pt x="664" y="96"/>
                    </a:lnTo>
                    <a:lnTo>
                      <a:pt x="656" y="88"/>
                    </a:lnTo>
                    <a:lnTo>
                      <a:pt x="656" y="80"/>
                    </a:lnTo>
                    <a:lnTo>
                      <a:pt x="664" y="72"/>
                    </a:lnTo>
                    <a:lnTo>
                      <a:pt x="664" y="64"/>
                    </a:lnTo>
                    <a:lnTo>
                      <a:pt x="648" y="56"/>
                    </a:lnTo>
                    <a:lnTo>
                      <a:pt x="640" y="56"/>
                    </a:lnTo>
                    <a:lnTo>
                      <a:pt x="632" y="72"/>
                    </a:lnTo>
                    <a:lnTo>
                      <a:pt x="632" y="72"/>
                    </a:lnTo>
                    <a:lnTo>
                      <a:pt x="632" y="72"/>
                    </a:lnTo>
                    <a:lnTo>
                      <a:pt x="632" y="64"/>
                    </a:lnTo>
                    <a:lnTo>
                      <a:pt x="616" y="56"/>
                    </a:lnTo>
                    <a:lnTo>
                      <a:pt x="616" y="56"/>
                    </a:lnTo>
                    <a:lnTo>
                      <a:pt x="624" y="48"/>
                    </a:lnTo>
                    <a:lnTo>
                      <a:pt x="624" y="48"/>
                    </a:lnTo>
                    <a:lnTo>
                      <a:pt x="608" y="48"/>
                    </a:lnTo>
                    <a:lnTo>
                      <a:pt x="600" y="48"/>
                    </a:lnTo>
                    <a:lnTo>
                      <a:pt x="600" y="48"/>
                    </a:lnTo>
                    <a:lnTo>
                      <a:pt x="608" y="40"/>
                    </a:lnTo>
                    <a:lnTo>
                      <a:pt x="608" y="32"/>
                    </a:lnTo>
                    <a:lnTo>
                      <a:pt x="600" y="24"/>
                    </a:lnTo>
                    <a:lnTo>
                      <a:pt x="600" y="0"/>
                    </a:lnTo>
                    <a:lnTo>
                      <a:pt x="568" y="0"/>
                    </a:lnTo>
                    <a:lnTo>
                      <a:pt x="568" y="0"/>
                    </a:lnTo>
                    <a:lnTo>
                      <a:pt x="568" y="0"/>
                    </a:lnTo>
                    <a:lnTo>
                      <a:pt x="568" y="8"/>
                    </a:lnTo>
                    <a:lnTo>
                      <a:pt x="568" y="8"/>
                    </a:lnTo>
                    <a:lnTo>
                      <a:pt x="560" y="8"/>
                    </a:lnTo>
                    <a:lnTo>
                      <a:pt x="552" y="8"/>
                    </a:lnTo>
                    <a:lnTo>
                      <a:pt x="560" y="16"/>
                    </a:lnTo>
                    <a:lnTo>
                      <a:pt x="552" y="24"/>
                    </a:lnTo>
                    <a:lnTo>
                      <a:pt x="552" y="40"/>
                    </a:lnTo>
                    <a:lnTo>
                      <a:pt x="584" y="48"/>
                    </a:lnTo>
                    <a:lnTo>
                      <a:pt x="584" y="56"/>
                    </a:lnTo>
                    <a:lnTo>
                      <a:pt x="576" y="64"/>
                    </a:lnTo>
                    <a:lnTo>
                      <a:pt x="576" y="64"/>
                    </a:lnTo>
                    <a:lnTo>
                      <a:pt x="592" y="64"/>
                    </a:lnTo>
                    <a:lnTo>
                      <a:pt x="592" y="64"/>
                    </a:lnTo>
                    <a:lnTo>
                      <a:pt x="592" y="64"/>
                    </a:lnTo>
                    <a:lnTo>
                      <a:pt x="592" y="72"/>
                    </a:lnTo>
                    <a:lnTo>
                      <a:pt x="568" y="80"/>
                    </a:lnTo>
                    <a:lnTo>
                      <a:pt x="568" y="96"/>
                    </a:lnTo>
                    <a:lnTo>
                      <a:pt x="568" y="96"/>
                    </a:lnTo>
                    <a:lnTo>
                      <a:pt x="560" y="96"/>
                    </a:lnTo>
                    <a:lnTo>
                      <a:pt x="560" y="96"/>
                    </a:lnTo>
                    <a:lnTo>
                      <a:pt x="560" y="80"/>
                    </a:lnTo>
                    <a:lnTo>
                      <a:pt x="560" y="80"/>
                    </a:lnTo>
                    <a:lnTo>
                      <a:pt x="560" y="80"/>
                    </a:lnTo>
                    <a:lnTo>
                      <a:pt x="552" y="72"/>
                    </a:lnTo>
                    <a:lnTo>
                      <a:pt x="528" y="72"/>
                    </a:lnTo>
                    <a:lnTo>
                      <a:pt x="528" y="88"/>
                    </a:lnTo>
                    <a:lnTo>
                      <a:pt x="528" y="88"/>
                    </a:lnTo>
                    <a:lnTo>
                      <a:pt x="520" y="88"/>
                    </a:lnTo>
                    <a:lnTo>
                      <a:pt x="504" y="88"/>
                    </a:lnTo>
                    <a:lnTo>
                      <a:pt x="472" y="88"/>
                    </a:lnTo>
                    <a:lnTo>
                      <a:pt x="440" y="72"/>
                    </a:lnTo>
                    <a:lnTo>
                      <a:pt x="432" y="64"/>
                    </a:lnTo>
                    <a:lnTo>
                      <a:pt x="432" y="64"/>
                    </a:lnTo>
                    <a:lnTo>
                      <a:pt x="424" y="64"/>
                    </a:lnTo>
                    <a:lnTo>
                      <a:pt x="400" y="64"/>
                    </a:lnTo>
                    <a:lnTo>
                      <a:pt x="400" y="80"/>
                    </a:lnTo>
                    <a:lnTo>
                      <a:pt x="416" y="80"/>
                    </a:lnTo>
                    <a:lnTo>
                      <a:pt x="432" y="72"/>
                    </a:lnTo>
                    <a:lnTo>
                      <a:pt x="432" y="72"/>
                    </a:lnTo>
                    <a:lnTo>
                      <a:pt x="432" y="72"/>
                    </a:lnTo>
                    <a:lnTo>
                      <a:pt x="432" y="80"/>
                    </a:lnTo>
                    <a:lnTo>
                      <a:pt x="408" y="80"/>
                    </a:lnTo>
                    <a:lnTo>
                      <a:pt x="408" y="96"/>
                    </a:lnTo>
                    <a:lnTo>
                      <a:pt x="408" y="104"/>
                    </a:lnTo>
                    <a:lnTo>
                      <a:pt x="408" y="104"/>
                    </a:lnTo>
                    <a:lnTo>
                      <a:pt x="408" y="104"/>
                    </a:lnTo>
                    <a:lnTo>
                      <a:pt x="400" y="88"/>
                    </a:lnTo>
                    <a:lnTo>
                      <a:pt x="392" y="88"/>
                    </a:lnTo>
                    <a:lnTo>
                      <a:pt x="384" y="80"/>
                    </a:lnTo>
                    <a:lnTo>
                      <a:pt x="384" y="80"/>
                    </a:lnTo>
                    <a:lnTo>
                      <a:pt x="360" y="80"/>
                    </a:lnTo>
                    <a:lnTo>
                      <a:pt x="360" y="80"/>
                    </a:lnTo>
                    <a:lnTo>
                      <a:pt x="344" y="88"/>
                    </a:lnTo>
                    <a:lnTo>
                      <a:pt x="336" y="88"/>
                    </a:lnTo>
                    <a:lnTo>
                      <a:pt x="328" y="88"/>
                    </a:lnTo>
                    <a:lnTo>
                      <a:pt x="320" y="88"/>
                    </a:lnTo>
                    <a:lnTo>
                      <a:pt x="320" y="80"/>
                    </a:lnTo>
                    <a:lnTo>
                      <a:pt x="328" y="80"/>
                    </a:lnTo>
                    <a:lnTo>
                      <a:pt x="320" y="64"/>
                    </a:lnTo>
                    <a:lnTo>
                      <a:pt x="312" y="64"/>
                    </a:lnTo>
                    <a:lnTo>
                      <a:pt x="296" y="64"/>
                    </a:lnTo>
                    <a:lnTo>
                      <a:pt x="296" y="64"/>
                    </a:lnTo>
                    <a:lnTo>
                      <a:pt x="280" y="64"/>
                    </a:lnTo>
                    <a:lnTo>
                      <a:pt x="240" y="48"/>
                    </a:lnTo>
                    <a:lnTo>
                      <a:pt x="224" y="48"/>
                    </a:lnTo>
                    <a:lnTo>
                      <a:pt x="216" y="48"/>
                    </a:lnTo>
                    <a:lnTo>
                      <a:pt x="208" y="48"/>
                    </a:lnTo>
                    <a:lnTo>
                      <a:pt x="200" y="40"/>
                    </a:lnTo>
                    <a:lnTo>
                      <a:pt x="200" y="40"/>
                    </a:lnTo>
                    <a:lnTo>
                      <a:pt x="200" y="40"/>
                    </a:lnTo>
                    <a:lnTo>
                      <a:pt x="200" y="40"/>
                    </a:lnTo>
                    <a:lnTo>
                      <a:pt x="192" y="48"/>
                    </a:lnTo>
                    <a:lnTo>
                      <a:pt x="184" y="48"/>
                    </a:lnTo>
                    <a:lnTo>
                      <a:pt x="168" y="40"/>
                    </a:lnTo>
                    <a:lnTo>
                      <a:pt x="160" y="32"/>
                    </a:lnTo>
                    <a:lnTo>
                      <a:pt x="152" y="40"/>
                    </a:lnTo>
                    <a:lnTo>
                      <a:pt x="144" y="40"/>
                    </a:lnTo>
                    <a:lnTo>
                      <a:pt x="136" y="40"/>
                    </a:lnTo>
                    <a:lnTo>
                      <a:pt x="136" y="40"/>
                    </a:lnTo>
                    <a:lnTo>
                      <a:pt x="120" y="40"/>
                    </a:lnTo>
                    <a:lnTo>
                      <a:pt x="104" y="48"/>
                    </a:lnTo>
                    <a:lnTo>
                      <a:pt x="96" y="48"/>
                    </a:lnTo>
                    <a:lnTo>
                      <a:pt x="88" y="48"/>
                    </a:lnTo>
                    <a:lnTo>
                      <a:pt x="88" y="48"/>
                    </a:lnTo>
                    <a:lnTo>
                      <a:pt x="80" y="56"/>
                    </a:lnTo>
                    <a:lnTo>
                      <a:pt x="56" y="56"/>
                    </a:lnTo>
                    <a:lnTo>
                      <a:pt x="56" y="64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48" y="64"/>
                    </a:lnTo>
                    <a:lnTo>
                      <a:pt x="32" y="64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0" y="48"/>
                    </a:lnTo>
                    <a:lnTo>
                      <a:pt x="0" y="232"/>
                    </a:lnTo>
                    <a:lnTo>
                      <a:pt x="8" y="240"/>
                    </a:lnTo>
                    <a:lnTo>
                      <a:pt x="16" y="240"/>
                    </a:lnTo>
                    <a:lnTo>
                      <a:pt x="16" y="240"/>
                    </a:lnTo>
                    <a:lnTo>
                      <a:pt x="24" y="240"/>
                    </a:lnTo>
                    <a:lnTo>
                      <a:pt x="32" y="248"/>
                    </a:lnTo>
                    <a:lnTo>
                      <a:pt x="40" y="264"/>
                    </a:lnTo>
                    <a:lnTo>
                      <a:pt x="48" y="264"/>
                    </a:lnTo>
                    <a:lnTo>
                      <a:pt x="56" y="248"/>
                    </a:lnTo>
                    <a:lnTo>
                      <a:pt x="64" y="248"/>
                    </a:lnTo>
                    <a:lnTo>
                      <a:pt x="72" y="248"/>
                    </a:lnTo>
                    <a:lnTo>
                      <a:pt x="72" y="248"/>
                    </a:lnTo>
                    <a:lnTo>
                      <a:pt x="80" y="256"/>
                    </a:lnTo>
                    <a:lnTo>
                      <a:pt x="96" y="272"/>
                    </a:lnTo>
                    <a:lnTo>
                      <a:pt x="104" y="288"/>
                    </a:lnTo>
                    <a:lnTo>
                      <a:pt x="104" y="296"/>
                    </a:lnTo>
                    <a:lnTo>
                      <a:pt x="112" y="304"/>
                    </a:lnTo>
                    <a:lnTo>
                      <a:pt x="120" y="304"/>
                    </a:lnTo>
                    <a:lnTo>
                      <a:pt x="136" y="320"/>
                    </a:lnTo>
                    <a:lnTo>
                      <a:pt x="128" y="328"/>
                    </a:lnTo>
                    <a:lnTo>
                      <a:pt x="136" y="336"/>
                    </a:lnTo>
                    <a:lnTo>
                      <a:pt x="136" y="344"/>
                    </a:lnTo>
                    <a:lnTo>
                      <a:pt x="136" y="352"/>
                    </a:lnTo>
                    <a:lnTo>
                      <a:pt x="128" y="360"/>
                    </a:lnTo>
                    <a:lnTo>
                      <a:pt x="144" y="360"/>
                    </a:lnTo>
                    <a:lnTo>
                      <a:pt x="144" y="360"/>
                    </a:lnTo>
                    <a:lnTo>
                      <a:pt x="144" y="368"/>
                    </a:lnTo>
                    <a:lnTo>
                      <a:pt x="144" y="368"/>
                    </a:lnTo>
                    <a:lnTo>
                      <a:pt x="152" y="376"/>
                    </a:lnTo>
                    <a:lnTo>
                      <a:pt x="152" y="376"/>
                    </a:lnTo>
                    <a:lnTo>
                      <a:pt x="160" y="384"/>
                    </a:lnTo>
                    <a:lnTo>
                      <a:pt x="160" y="384"/>
                    </a:lnTo>
                    <a:lnTo>
                      <a:pt x="168" y="400"/>
                    </a:lnTo>
                    <a:lnTo>
                      <a:pt x="168" y="408"/>
                    </a:lnTo>
                    <a:lnTo>
                      <a:pt x="184" y="408"/>
                    </a:lnTo>
                    <a:lnTo>
                      <a:pt x="184" y="408"/>
                    </a:lnTo>
                    <a:lnTo>
                      <a:pt x="184" y="408"/>
                    </a:lnTo>
                    <a:lnTo>
                      <a:pt x="200" y="416"/>
                    </a:lnTo>
                    <a:lnTo>
                      <a:pt x="200" y="424"/>
                    </a:lnTo>
                    <a:lnTo>
                      <a:pt x="216" y="432"/>
                    </a:lnTo>
                    <a:lnTo>
                      <a:pt x="216" y="432"/>
                    </a:lnTo>
                    <a:lnTo>
                      <a:pt x="224" y="432"/>
                    </a:lnTo>
                    <a:lnTo>
                      <a:pt x="576" y="432"/>
                    </a:lnTo>
                    <a:lnTo>
                      <a:pt x="576" y="424"/>
                    </a:lnTo>
                    <a:lnTo>
                      <a:pt x="576" y="424"/>
                    </a:lnTo>
                    <a:lnTo>
                      <a:pt x="576" y="432"/>
                    </a:lnTo>
                    <a:lnTo>
                      <a:pt x="584" y="440"/>
                    </a:lnTo>
                    <a:lnTo>
                      <a:pt x="584" y="440"/>
                    </a:lnTo>
                    <a:lnTo>
                      <a:pt x="608" y="440"/>
                    </a:lnTo>
                    <a:lnTo>
                      <a:pt x="608" y="440"/>
                    </a:lnTo>
                    <a:lnTo>
                      <a:pt x="616" y="448"/>
                    </a:lnTo>
                    <a:lnTo>
                      <a:pt x="624" y="448"/>
                    </a:lnTo>
                    <a:lnTo>
                      <a:pt x="648" y="448"/>
                    </a:lnTo>
                    <a:lnTo>
                      <a:pt x="648" y="448"/>
                    </a:lnTo>
                    <a:lnTo>
                      <a:pt x="656" y="448"/>
                    </a:lnTo>
                    <a:lnTo>
                      <a:pt x="656" y="440"/>
                    </a:lnTo>
                    <a:lnTo>
                      <a:pt x="664" y="440"/>
                    </a:lnTo>
                    <a:lnTo>
                      <a:pt x="672" y="440"/>
                    </a:lnTo>
                    <a:lnTo>
                      <a:pt x="672" y="448"/>
                    </a:lnTo>
                    <a:lnTo>
                      <a:pt x="672" y="440"/>
                    </a:lnTo>
                    <a:lnTo>
                      <a:pt x="672" y="440"/>
                    </a:lnTo>
                    <a:lnTo>
                      <a:pt x="672" y="440"/>
                    </a:lnTo>
                    <a:lnTo>
                      <a:pt x="680" y="440"/>
                    </a:lnTo>
                    <a:lnTo>
                      <a:pt x="680" y="440"/>
                    </a:lnTo>
                    <a:lnTo>
                      <a:pt x="696" y="456"/>
                    </a:lnTo>
                    <a:lnTo>
                      <a:pt x="696" y="464"/>
                    </a:lnTo>
                    <a:lnTo>
                      <a:pt x="704" y="464"/>
                    </a:lnTo>
                    <a:lnTo>
                      <a:pt x="704" y="464"/>
                    </a:lnTo>
                    <a:lnTo>
                      <a:pt x="704" y="472"/>
                    </a:lnTo>
                    <a:lnTo>
                      <a:pt x="736" y="480"/>
                    </a:lnTo>
                    <a:lnTo>
                      <a:pt x="736" y="488"/>
                    </a:lnTo>
                    <a:lnTo>
                      <a:pt x="744" y="488"/>
                    </a:lnTo>
                    <a:lnTo>
                      <a:pt x="744" y="488"/>
                    </a:lnTo>
                    <a:lnTo>
                      <a:pt x="760" y="488"/>
                    </a:lnTo>
                    <a:lnTo>
                      <a:pt x="760" y="504"/>
                    </a:lnTo>
                    <a:lnTo>
                      <a:pt x="744" y="504"/>
                    </a:lnTo>
                    <a:lnTo>
                      <a:pt x="744" y="496"/>
                    </a:lnTo>
                    <a:lnTo>
                      <a:pt x="744" y="496"/>
                    </a:lnTo>
                    <a:lnTo>
                      <a:pt x="744" y="504"/>
                    </a:lnTo>
                    <a:lnTo>
                      <a:pt x="736" y="528"/>
                    </a:lnTo>
                    <a:lnTo>
                      <a:pt x="720" y="536"/>
                    </a:lnTo>
                    <a:lnTo>
                      <a:pt x="728" y="544"/>
                    </a:lnTo>
                    <a:lnTo>
                      <a:pt x="728" y="544"/>
                    </a:lnTo>
                    <a:lnTo>
                      <a:pt x="736" y="536"/>
                    </a:lnTo>
                    <a:lnTo>
                      <a:pt x="752" y="536"/>
                    </a:lnTo>
                    <a:lnTo>
                      <a:pt x="760" y="536"/>
                    </a:lnTo>
                    <a:lnTo>
                      <a:pt x="768" y="536"/>
                    </a:lnTo>
                    <a:lnTo>
                      <a:pt x="768" y="536"/>
                    </a:lnTo>
                    <a:lnTo>
                      <a:pt x="768" y="528"/>
                    </a:lnTo>
                    <a:lnTo>
                      <a:pt x="760" y="528"/>
                    </a:lnTo>
                    <a:lnTo>
                      <a:pt x="760" y="520"/>
                    </a:lnTo>
                    <a:lnTo>
                      <a:pt x="768" y="520"/>
                    </a:lnTo>
                    <a:lnTo>
                      <a:pt x="768" y="520"/>
                    </a:lnTo>
                    <a:lnTo>
                      <a:pt x="776" y="520"/>
                    </a:lnTo>
                    <a:lnTo>
                      <a:pt x="808" y="512"/>
                    </a:lnTo>
                    <a:lnTo>
                      <a:pt x="816" y="512"/>
                    </a:lnTo>
                    <a:lnTo>
                      <a:pt x="824" y="504"/>
                    </a:lnTo>
                    <a:lnTo>
                      <a:pt x="832" y="496"/>
                    </a:lnTo>
                    <a:lnTo>
                      <a:pt x="840" y="496"/>
                    </a:lnTo>
                    <a:lnTo>
                      <a:pt x="856" y="496"/>
                    </a:lnTo>
                    <a:lnTo>
                      <a:pt x="864" y="496"/>
                    </a:lnTo>
                    <a:lnTo>
                      <a:pt x="872" y="488"/>
                    </a:lnTo>
                    <a:lnTo>
                      <a:pt x="872" y="488"/>
                    </a:lnTo>
                    <a:lnTo>
                      <a:pt x="888" y="472"/>
                    </a:lnTo>
                    <a:lnTo>
                      <a:pt x="896" y="456"/>
                    </a:lnTo>
                    <a:lnTo>
                      <a:pt x="896" y="456"/>
                    </a:lnTo>
                    <a:lnTo>
                      <a:pt x="904" y="456"/>
                    </a:lnTo>
                    <a:lnTo>
                      <a:pt x="904" y="456"/>
                    </a:lnTo>
                    <a:lnTo>
                      <a:pt x="912" y="456"/>
                    </a:lnTo>
                    <a:lnTo>
                      <a:pt x="920" y="464"/>
                    </a:lnTo>
                    <a:lnTo>
                      <a:pt x="920" y="496"/>
                    </a:lnTo>
                    <a:lnTo>
                      <a:pt x="920" y="496"/>
                    </a:lnTo>
                    <a:lnTo>
                      <a:pt x="920" y="49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" name="Freeform 162"/>
              <p:cNvSpPr>
                <a:spLocks noChangeAspect="1"/>
              </p:cNvSpPr>
              <p:nvPr/>
            </p:nvSpPr>
            <p:spPr bwMode="auto">
              <a:xfrm>
                <a:off x="647" y="1384"/>
                <a:ext cx="464" cy="336"/>
              </a:xfrm>
              <a:custGeom>
                <a:avLst/>
                <a:gdLst/>
                <a:ahLst/>
                <a:cxnLst>
                  <a:cxn ang="0">
                    <a:pos x="344" y="232"/>
                  </a:cxn>
                  <a:cxn ang="0">
                    <a:pos x="376" y="256"/>
                  </a:cxn>
                  <a:cxn ang="0">
                    <a:pos x="400" y="240"/>
                  </a:cxn>
                  <a:cxn ang="0">
                    <a:pos x="432" y="288"/>
                  </a:cxn>
                  <a:cxn ang="0">
                    <a:pos x="456" y="320"/>
                  </a:cxn>
                  <a:cxn ang="0">
                    <a:pos x="432" y="320"/>
                  </a:cxn>
                  <a:cxn ang="0">
                    <a:pos x="416" y="304"/>
                  </a:cxn>
                  <a:cxn ang="0">
                    <a:pos x="424" y="288"/>
                  </a:cxn>
                  <a:cxn ang="0">
                    <a:pos x="408" y="288"/>
                  </a:cxn>
                  <a:cxn ang="0">
                    <a:pos x="408" y="272"/>
                  </a:cxn>
                  <a:cxn ang="0">
                    <a:pos x="384" y="264"/>
                  </a:cxn>
                  <a:cxn ang="0">
                    <a:pos x="360" y="256"/>
                  </a:cxn>
                  <a:cxn ang="0">
                    <a:pos x="320" y="240"/>
                  </a:cxn>
                  <a:cxn ang="0">
                    <a:pos x="256" y="216"/>
                  </a:cxn>
                  <a:cxn ang="0">
                    <a:pos x="232" y="224"/>
                  </a:cxn>
                  <a:cxn ang="0">
                    <a:pos x="208" y="256"/>
                  </a:cxn>
                  <a:cxn ang="0">
                    <a:pos x="192" y="248"/>
                  </a:cxn>
                  <a:cxn ang="0">
                    <a:pos x="216" y="216"/>
                  </a:cxn>
                  <a:cxn ang="0">
                    <a:pos x="208" y="216"/>
                  </a:cxn>
                  <a:cxn ang="0">
                    <a:pos x="168" y="256"/>
                  </a:cxn>
                  <a:cxn ang="0">
                    <a:pos x="144" y="288"/>
                  </a:cxn>
                  <a:cxn ang="0">
                    <a:pos x="88" y="320"/>
                  </a:cxn>
                  <a:cxn ang="0">
                    <a:pos x="48" y="328"/>
                  </a:cxn>
                  <a:cxn ang="0">
                    <a:pos x="112" y="288"/>
                  </a:cxn>
                  <a:cxn ang="0">
                    <a:pos x="144" y="256"/>
                  </a:cxn>
                  <a:cxn ang="0">
                    <a:pos x="112" y="256"/>
                  </a:cxn>
                  <a:cxn ang="0">
                    <a:pos x="88" y="256"/>
                  </a:cxn>
                  <a:cxn ang="0">
                    <a:pos x="72" y="264"/>
                  </a:cxn>
                  <a:cxn ang="0">
                    <a:pos x="72" y="248"/>
                  </a:cxn>
                  <a:cxn ang="0">
                    <a:pos x="56" y="248"/>
                  </a:cxn>
                  <a:cxn ang="0">
                    <a:pos x="24" y="224"/>
                  </a:cxn>
                  <a:cxn ang="0">
                    <a:pos x="16" y="200"/>
                  </a:cxn>
                  <a:cxn ang="0">
                    <a:pos x="80" y="160"/>
                  </a:cxn>
                  <a:cxn ang="0">
                    <a:pos x="80" y="152"/>
                  </a:cxn>
                  <a:cxn ang="0">
                    <a:pos x="80" y="144"/>
                  </a:cxn>
                  <a:cxn ang="0">
                    <a:pos x="56" y="152"/>
                  </a:cxn>
                  <a:cxn ang="0">
                    <a:pos x="16" y="152"/>
                  </a:cxn>
                  <a:cxn ang="0">
                    <a:pos x="8" y="136"/>
                  </a:cxn>
                  <a:cxn ang="0">
                    <a:pos x="0" y="128"/>
                  </a:cxn>
                  <a:cxn ang="0">
                    <a:pos x="40" y="104"/>
                  </a:cxn>
                  <a:cxn ang="0">
                    <a:pos x="56" y="120"/>
                  </a:cxn>
                  <a:cxn ang="0">
                    <a:pos x="72" y="120"/>
                  </a:cxn>
                  <a:cxn ang="0">
                    <a:pos x="48" y="96"/>
                  </a:cxn>
                  <a:cxn ang="0">
                    <a:pos x="8" y="72"/>
                  </a:cxn>
                  <a:cxn ang="0">
                    <a:pos x="40" y="56"/>
                  </a:cxn>
                  <a:cxn ang="0">
                    <a:pos x="104" y="16"/>
                  </a:cxn>
                  <a:cxn ang="0">
                    <a:pos x="136" y="0"/>
                  </a:cxn>
                  <a:cxn ang="0">
                    <a:pos x="144" y="8"/>
                  </a:cxn>
                  <a:cxn ang="0">
                    <a:pos x="152" y="16"/>
                  </a:cxn>
                  <a:cxn ang="0">
                    <a:pos x="160" y="16"/>
                  </a:cxn>
                  <a:cxn ang="0">
                    <a:pos x="200" y="24"/>
                  </a:cxn>
                  <a:cxn ang="0">
                    <a:pos x="240" y="24"/>
                  </a:cxn>
                  <a:cxn ang="0">
                    <a:pos x="320" y="32"/>
                  </a:cxn>
                  <a:cxn ang="0">
                    <a:pos x="328" y="40"/>
                  </a:cxn>
                </a:cxnLst>
                <a:rect l="0" t="0" r="r" b="b"/>
                <a:pathLst>
                  <a:path w="464" h="336">
                    <a:moveTo>
                      <a:pt x="328" y="224"/>
                    </a:moveTo>
                    <a:lnTo>
                      <a:pt x="336" y="232"/>
                    </a:lnTo>
                    <a:lnTo>
                      <a:pt x="344" y="232"/>
                    </a:lnTo>
                    <a:lnTo>
                      <a:pt x="344" y="232"/>
                    </a:lnTo>
                    <a:lnTo>
                      <a:pt x="352" y="232"/>
                    </a:lnTo>
                    <a:lnTo>
                      <a:pt x="360" y="240"/>
                    </a:lnTo>
                    <a:lnTo>
                      <a:pt x="368" y="256"/>
                    </a:lnTo>
                    <a:lnTo>
                      <a:pt x="376" y="256"/>
                    </a:lnTo>
                    <a:lnTo>
                      <a:pt x="384" y="240"/>
                    </a:lnTo>
                    <a:lnTo>
                      <a:pt x="392" y="240"/>
                    </a:lnTo>
                    <a:lnTo>
                      <a:pt x="400" y="240"/>
                    </a:lnTo>
                    <a:lnTo>
                      <a:pt x="400" y="240"/>
                    </a:lnTo>
                    <a:lnTo>
                      <a:pt x="408" y="248"/>
                    </a:lnTo>
                    <a:lnTo>
                      <a:pt x="424" y="264"/>
                    </a:lnTo>
                    <a:lnTo>
                      <a:pt x="432" y="280"/>
                    </a:lnTo>
                    <a:lnTo>
                      <a:pt x="432" y="288"/>
                    </a:lnTo>
                    <a:lnTo>
                      <a:pt x="440" y="296"/>
                    </a:lnTo>
                    <a:lnTo>
                      <a:pt x="448" y="296"/>
                    </a:lnTo>
                    <a:lnTo>
                      <a:pt x="464" y="312"/>
                    </a:lnTo>
                    <a:lnTo>
                      <a:pt x="456" y="320"/>
                    </a:lnTo>
                    <a:lnTo>
                      <a:pt x="456" y="328"/>
                    </a:lnTo>
                    <a:lnTo>
                      <a:pt x="456" y="328"/>
                    </a:lnTo>
                    <a:lnTo>
                      <a:pt x="448" y="328"/>
                    </a:lnTo>
                    <a:lnTo>
                      <a:pt x="432" y="320"/>
                    </a:lnTo>
                    <a:lnTo>
                      <a:pt x="432" y="312"/>
                    </a:lnTo>
                    <a:lnTo>
                      <a:pt x="432" y="304"/>
                    </a:lnTo>
                    <a:lnTo>
                      <a:pt x="432" y="304"/>
                    </a:lnTo>
                    <a:lnTo>
                      <a:pt x="416" y="304"/>
                    </a:lnTo>
                    <a:lnTo>
                      <a:pt x="416" y="296"/>
                    </a:lnTo>
                    <a:lnTo>
                      <a:pt x="416" y="296"/>
                    </a:lnTo>
                    <a:lnTo>
                      <a:pt x="424" y="288"/>
                    </a:lnTo>
                    <a:lnTo>
                      <a:pt x="424" y="288"/>
                    </a:lnTo>
                    <a:lnTo>
                      <a:pt x="424" y="280"/>
                    </a:lnTo>
                    <a:lnTo>
                      <a:pt x="424" y="280"/>
                    </a:lnTo>
                    <a:lnTo>
                      <a:pt x="416" y="280"/>
                    </a:lnTo>
                    <a:lnTo>
                      <a:pt x="408" y="288"/>
                    </a:lnTo>
                    <a:lnTo>
                      <a:pt x="400" y="280"/>
                    </a:lnTo>
                    <a:lnTo>
                      <a:pt x="400" y="280"/>
                    </a:lnTo>
                    <a:lnTo>
                      <a:pt x="408" y="272"/>
                    </a:lnTo>
                    <a:lnTo>
                      <a:pt x="408" y="272"/>
                    </a:lnTo>
                    <a:lnTo>
                      <a:pt x="400" y="272"/>
                    </a:lnTo>
                    <a:lnTo>
                      <a:pt x="400" y="264"/>
                    </a:lnTo>
                    <a:lnTo>
                      <a:pt x="392" y="264"/>
                    </a:lnTo>
                    <a:lnTo>
                      <a:pt x="384" y="264"/>
                    </a:lnTo>
                    <a:lnTo>
                      <a:pt x="384" y="264"/>
                    </a:lnTo>
                    <a:lnTo>
                      <a:pt x="384" y="272"/>
                    </a:lnTo>
                    <a:lnTo>
                      <a:pt x="376" y="272"/>
                    </a:lnTo>
                    <a:lnTo>
                      <a:pt x="360" y="256"/>
                    </a:lnTo>
                    <a:lnTo>
                      <a:pt x="352" y="248"/>
                    </a:lnTo>
                    <a:lnTo>
                      <a:pt x="328" y="240"/>
                    </a:lnTo>
                    <a:lnTo>
                      <a:pt x="320" y="240"/>
                    </a:lnTo>
                    <a:lnTo>
                      <a:pt x="320" y="240"/>
                    </a:lnTo>
                    <a:lnTo>
                      <a:pt x="296" y="240"/>
                    </a:lnTo>
                    <a:lnTo>
                      <a:pt x="280" y="232"/>
                    </a:lnTo>
                    <a:lnTo>
                      <a:pt x="256" y="224"/>
                    </a:lnTo>
                    <a:lnTo>
                      <a:pt x="256" y="216"/>
                    </a:lnTo>
                    <a:lnTo>
                      <a:pt x="256" y="216"/>
                    </a:lnTo>
                    <a:lnTo>
                      <a:pt x="240" y="216"/>
                    </a:lnTo>
                    <a:lnTo>
                      <a:pt x="232" y="224"/>
                    </a:lnTo>
                    <a:lnTo>
                      <a:pt x="232" y="224"/>
                    </a:lnTo>
                    <a:lnTo>
                      <a:pt x="240" y="224"/>
                    </a:lnTo>
                    <a:lnTo>
                      <a:pt x="240" y="224"/>
                    </a:lnTo>
                    <a:lnTo>
                      <a:pt x="232" y="232"/>
                    </a:lnTo>
                    <a:lnTo>
                      <a:pt x="208" y="256"/>
                    </a:lnTo>
                    <a:lnTo>
                      <a:pt x="192" y="256"/>
                    </a:lnTo>
                    <a:lnTo>
                      <a:pt x="192" y="248"/>
                    </a:lnTo>
                    <a:lnTo>
                      <a:pt x="192" y="248"/>
                    </a:lnTo>
                    <a:lnTo>
                      <a:pt x="192" y="248"/>
                    </a:lnTo>
                    <a:lnTo>
                      <a:pt x="192" y="240"/>
                    </a:lnTo>
                    <a:lnTo>
                      <a:pt x="192" y="240"/>
                    </a:lnTo>
                    <a:lnTo>
                      <a:pt x="192" y="224"/>
                    </a:lnTo>
                    <a:lnTo>
                      <a:pt x="216" y="216"/>
                    </a:lnTo>
                    <a:lnTo>
                      <a:pt x="216" y="216"/>
                    </a:lnTo>
                    <a:lnTo>
                      <a:pt x="216" y="216"/>
                    </a:lnTo>
                    <a:lnTo>
                      <a:pt x="216" y="216"/>
                    </a:lnTo>
                    <a:lnTo>
                      <a:pt x="208" y="216"/>
                    </a:lnTo>
                    <a:lnTo>
                      <a:pt x="200" y="216"/>
                    </a:lnTo>
                    <a:lnTo>
                      <a:pt x="168" y="240"/>
                    </a:lnTo>
                    <a:lnTo>
                      <a:pt x="168" y="256"/>
                    </a:lnTo>
                    <a:lnTo>
                      <a:pt x="168" y="256"/>
                    </a:lnTo>
                    <a:lnTo>
                      <a:pt x="168" y="264"/>
                    </a:lnTo>
                    <a:lnTo>
                      <a:pt x="160" y="272"/>
                    </a:lnTo>
                    <a:lnTo>
                      <a:pt x="144" y="280"/>
                    </a:lnTo>
                    <a:lnTo>
                      <a:pt x="144" y="288"/>
                    </a:lnTo>
                    <a:lnTo>
                      <a:pt x="136" y="296"/>
                    </a:lnTo>
                    <a:lnTo>
                      <a:pt x="112" y="304"/>
                    </a:lnTo>
                    <a:lnTo>
                      <a:pt x="104" y="312"/>
                    </a:lnTo>
                    <a:lnTo>
                      <a:pt x="88" y="320"/>
                    </a:lnTo>
                    <a:lnTo>
                      <a:pt x="56" y="328"/>
                    </a:lnTo>
                    <a:lnTo>
                      <a:pt x="32" y="336"/>
                    </a:lnTo>
                    <a:lnTo>
                      <a:pt x="40" y="336"/>
                    </a:lnTo>
                    <a:lnTo>
                      <a:pt x="48" y="328"/>
                    </a:lnTo>
                    <a:lnTo>
                      <a:pt x="64" y="320"/>
                    </a:lnTo>
                    <a:lnTo>
                      <a:pt x="80" y="312"/>
                    </a:lnTo>
                    <a:lnTo>
                      <a:pt x="96" y="304"/>
                    </a:lnTo>
                    <a:lnTo>
                      <a:pt x="112" y="288"/>
                    </a:lnTo>
                    <a:lnTo>
                      <a:pt x="128" y="280"/>
                    </a:lnTo>
                    <a:lnTo>
                      <a:pt x="144" y="256"/>
                    </a:lnTo>
                    <a:lnTo>
                      <a:pt x="144" y="256"/>
                    </a:lnTo>
                    <a:lnTo>
                      <a:pt x="144" y="256"/>
                    </a:lnTo>
                    <a:lnTo>
                      <a:pt x="136" y="256"/>
                    </a:lnTo>
                    <a:lnTo>
                      <a:pt x="128" y="264"/>
                    </a:lnTo>
                    <a:lnTo>
                      <a:pt x="112" y="256"/>
                    </a:lnTo>
                    <a:lnTo>
                      <a:pt x="112" y="256"/>
                    </a:lnTo>
                    <a:lnTo>
                      <a:pt x="112" y="256"/>
                    </a:lnTo>
                    <a:lnTo>
                      <a:pt x="104" y="264"/>
                    </a:lnTo>
                    <a:lnTo>
                      <a:pt x="96" y="264"/>
                    </a:lnTo>
                    <a:lnTo>
                      <a:pt x="88" y="256"/>
                    </a:lnTo>
                    <a:lnTo>
                      <a:pt x="88" y="264"/>
                    </a:lnTo>
                    <a:lnTo>
                      <a:pt x="88" y="264"/>
                    </a:lnTo>
                    <a:lnTo>
                      <a:pt x="80" y="264"/>
                    </a:lnTo>
                    <a:lnTo>
                      <a:pt x="72" y="264"/>
                    </a:lnTo>
                    <a:lnTo>
                      <a:pt x="72" y="264"/>
                    </a:lnTo>
                    <a:lnTo>
                      <a:pt x="72" y="256"/>
                    </a:lnTo>
                    <a:lnTo>
                      <a:pt x="72" y="256"/>
                    </a:lnTo>
                    <a:lnTo>
                      <a:pt x="72" y="248"/>
                    </a:lnTo>
                    <a:lnTo>
                      <a:pt x="64" y="240"/>
                    </a:lnTo>
                    <a:lnTo>
                      <a:pt x="64" y="240"/>
                    </a:lnTo>
                    <a:lnTo>
                      <a:pt x="56" y="248"/>
                    </a:lnTo>
                    <a:lnTo>
                      <a:pt x="56" y="248"/>
                    </a:lnTo>
                    <a:lnTo>
                      <a:pt x="56" y="248"/>
                    </a:lnTo>
                    <a:lnTo>
                      <a:pt x="32" y="232"/>
                    </a:lnTo>
                    <a:lnTo>
                      <a:pt x="24" y="224"/>
                    </a:lnTo>
                    <a:lnTo>
                      <a:pt x="24" y="224"/>
                    </a:lnTo>
                    <a:lnTo>
                      <a:pt x="32" y="224"/>
                    </a:lnTo>
                    <a:lnTo>
                      <a:pt x="32" y="224"/>
                    </a:lnTo>
                    <a:lnTo>
                      <a:pt x="16" y="208"/>
                    </a:lnTo>
                    <a:lnTo>
                      <a:pt x="16" y="200"/>
                    </a:lnTo>
                    <a:lnTo>
                      <a:pt x="40" y="184"/>
                    </a:lnTo>
                    <a:lnTo>
                      <a:pt x="56" y="184"/>
                    </a:lnTo>
                    <a:lnTo>
                      <a:pt x="80" y="168"/>
                    </a:lnTo>
                    <a:lnTo>
                      <a:pt x="80" y="160"/>
                    </a:lnTo>
                    <a:lnTo>
                      <a:pt x="72" y="152"/>
                    </a:lnTo>
                    <a:lnTo>
                      <a:pt x="72" y="152"/>
                    </a:lnTo>
                    <a:lnTo>
                      <a:pt x="80" y="152"/>
                    </a:lnTo>
                    <a:lnTo>
                      <a:pt x="80" y="152"/>
                    </a:lnTo>
                    <a:lnTo>
                      <a:pt x="80" y="152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72" y="144"/>
                    </a:lnTo>
                    <a:lnTo>
                      <a:pt x="64" y="152"/>
                    </a:lnTo>
                    <a:lnTo>
                      <a:pt x="56" y="152"/>
                    </a:lnTo>
                    <a:lnTo>
                      <a:pt x="40" y="152"/>
                    </a:lnTo>
                    <a:lnTo>
                      <a:pt x="40" y="152"/>
                    </a:lnTo>
                    <a:lnTo>
                      <a:pt x="40" y="152"/>
                    </a:lnTo>
                    <a:lnTo>
                      <a:pt x="16" y="152"/>
                    </a:lnTo>
                    <a:lnTo>
                      <a:pt x="16" y="152"/>
                    </a:lnTo>
                    <a:lnTo>
                      <a:pt x="16" y="144"/>
                    </a:lnTo>
                    <a:lnTo>
                      <a:pt x="8" y="144"/>
                    </a:lnTo>
                    <a:lnTo>
                      <a:pt x="8" y="136"/>
                    </a:lnTo>
                    <a:lnTo>
                      <a:pt x="8" y="136"/>
                    </a:lnTo>
                    <a:lnTo>
                      <a:pt x="8" y="136"/>
                    </a:lnTo>
                    <a:lnTo>
                      <a:pt x="0" y="136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16" y="120"/>
                    </a:lnTo>
                    <a:lnTo>
                      <a:pt x="40" y="104"/>
                    </a:lnTo>
                    <a:lnTo>
                      <a:pt x="40" y="104"/>
                    </a:lnTo>
                    <a:lnTo>
                      <a:pt x="48" y="104"/>
                    </a:lnTo>
                    <a:lnTo>
                      <a:pt x="48" y="104"/>
                    </a:lnTo>
                    <a:lnTo>
                      <a:pt x="48" y="120"/>
                    </a:lnTo>
                    <a:lnTo>
                      <a:pt x="56" y="120"/>
                    </a:lnTo>
                    <a:lnTo>
                      <a:pt x="64" y="120"/>
                    </a:lnTo>
                    <a:lnTo>
                      <a:pt x="64" y="120"/>
                    </a:lnTo>
                    <a:lnTo>
                      <a:pt x="72" y="120"/>
                    </a:lnTo>
                    <a:lnTo>
                      <a:pt x="72" y="120"/>
                    </a:lnTo>
                    <a:lnTo>
                      <a:pt x="72" y="120"/>
                    </a:lnTo>
                    <a:lnTo>
                      <a:pt x="72" y="112"/>
                    </a:lnTo>
                    <a:lnTo>
                      <a:pt x="64" y="104"/>
                    </a:lnTo>
                    <a:lnTo>
                      <a:pt x="48" y="96"/>
                    </a:lnTo>
                    <a:lnTo>
                      <a:pt x="40" y="80"/>
                    </a:lnTo>
                    <a:lnTo>
                      <a:pt x="24" y="72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40" y="56"/>
                    </a:lnTo>
                    <a:lnTo>
                      <a:pt x="40" y="56"/>
                    </a:lnTo>
                    <a:lnTo>
                      <a:pt x="48" y="40"/>
                    </a:lnTo>
                    <a:lnTo>
                      <a:pt x="80" y="24"/>
                    </a:lnTo>
                    <a:lnTo>
                      <a:pt x="96" y="16"/>
                    </a:lnTo>
                    <a:lnTo>
                      <a:pt x="104" y="16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20" y="8"/>
                    </a:lnTo>
                    <a:lnTo>
                      <a:pt x="136" y="0"/>
                    </a:lnTo>
                    <a:lnTo>
                      <a:pt x="136" y="0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44" y="16"/>
                    </a:lnTo>
                    <a:lnTo>
                      <a:pt x="144" y="16"/>
                    </a:lnTo>
                    <a:lnTo>
                      <a:pt x="144" y="16"/>
                    </a:lnTo>
                    <a:lnTo>
                      <a:pt x="152" y="16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60" y="8"/>
                    </a:lnTo>
                    <a:lnTo>
                      <a:pt x="160" y="16"/>
                    </a:lnTo>
                    <a:lnTo>
                      <a:pt x="184" y="16"/>
                    </a:lnTo>
                    <a:lnTo>
                      <a:pt x="184" y="16"/>
                    </a:lnTo>
                    <a:lnTo>
                      <a:pt x="192" y="16"/>
                    </a:lnTo>
                    <a:lnTo>
                      <a:pt x="200" y="24"/>
                    </a:lnTo>
                    <a:lnTo>
                      <a:pt x="200" y="24"/>
                    </a:lnTo>
                    <a:lnTo>
                      <a:pt x="232" y="24"/>
                    </a:lnTo>
                    <a:lnTo>
                      <a:pt x="232" y="24"/>
                    </a:lnTo>
                    <a:lnTo>
                      <a:pt x="240" y="24"/>
                    </a:lnTo>
                    <a:lnTo>
                      <a:pt x="272" y="32"/>
                    </a:lnTo>
                    <a:lnTo>
                      <a:pt x="296" y="32"/>
                    </a:lnTo>
                    <a:lnTo>
                      <a:pt x="312" y="32"/>
                    </a:lnTo>
                    <a:lnTo>
                      <a:pt x="320" y="32"/>
                    </a:lnTo>
                    <a:lnTo>
                      <a:pt x="328" y="40"/>
                    </a:lnTo>
                    <a:lnTo>
                      <a:pt x="328" y="40"/>
                    </a:lnTo>
                    <a:lnTo>
                      <a:pt x="328" y="40"/>
                    </a:lnTo>
                    <a:lnTo>
                      <a:pt x="328" y="40"/>
                    </a:lnTo>
                    <a:lnTo>
                      <a:pt x="328" y="2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163"/>
              <p:cNvSpPr>
                <a:spLocks noChangeAspect="1"/>
              </p:cNvSpPr>
              <p:nvPr/>
            </p:nvSpPr>
            <p:spPr bwMode="auto">
              <a:xfrm>
                <a:off x="1823" y="1048"/>
                <a:ext cx="752" cy="568"/>
              </a:xfrm>
              <a:custGeom>
                <a:avLst/>
                <a:gdLst/>
                <a:ahLst/>
                <a:cxnLst>
                  <a:cxn ang="0">
                    <a:pos x="280" y="376"/>
                  </a:cxn>
                  <a:cxn ang="0">
                    <a:pos x="240" y="344"/>
                  </a:cxn>
                  <a:cxn ang="0">
                    <a:pos x="248" y="320"/>
                  </a:cxn>
                  <a:cxn ang="0">
                    <a:pos x="224" y="312"/>
                  </a:cxn>
                  <a:cxn ang="0">
                    <a:pos x="160" y="216"/>
                  </a:cxn>
                  <a:cxn ang="0">
                    <a:pos x="80" y="216"/>
                  </a:cxn>
                  <a:cxn ang="0">
                    <a:pos x="72" y="224"/>
                  </a:cxn>
                  <a:cxn ang="0">
                    <a:pos x="56" y="208"/>
                  </a:cxn>
                  <a:cxn ang="0">
                    <a:pos x="24" y="200"/>
                  </a:cxn>
                  <a:cxn ang="0">
                    <a:pos x="48" y="192"/>
                  </a:cxn>
                  <a:cxn ang="0">
                    <a:pos x="88" y="176"/>
                  </a:cxn>
                  <a:cxn ang="0">
                    <a:pos x="48" y="176"/>
                  </a:cxn>
                  <a:cxn ang="0">
                    <a:pos x="56" y="136"/>
                  </a:cxn>
                  <a:cxn ang="0">
                    <a:pos x="88" y="112"/>
                  </a:cxn>
                  <a:cxn ang="0">
                    <a:pos x="120" y="72"/>
                  </a:cxn>
                  <a:cxn ang="0">
                    <a:pos x="224" y="40"/>
                  </a:cxn>
                  <a:cxn ang="0">
                    <a:pos x="240" y="40"/>
                  </a:cxn>
                  <a:cxn ang="0">
                    <a:pos x="272" y="48"/>
                  </a:cxn>
                  <a:cxn ang="0">
                    <a:pos x="312" y="48"/>
                  </a:cxn>
                  <a:cxn ang="0">
                    <a:pos x="328" y="24"/>
                  </a:cxn>
                  <a:cxn ang="0">
                    <a:pos x="368" y="8"/>
                  </a:cxn>
                  <a:cxn ang="0">
                    <a:pos x="392" y="8"/>
                  </a:cxn>
                  <a:cxn ang="0">
                    <a:pos x="536" y="0"/>
                  </a:cxn>
                  <a:cxn ang="0">
                    <a:pos x="640" y="24"/>
                  </a:cxn>
                  <a:cxn ang="0">
                    <a:pos x="504" y="56"/>
                  </a:cxn>
                  <a:cxn ang="0">
                    <a:pos x="576" y="64"/>
                  </a:cxn>
                  <a:cxn ang="0">
                    <a:pos x="632" y="64"/>
                  </a:cxn>
                  <a:cxn ang="0">
                    <a:pos x="656" y="64"/>
                  </a:cxn>
                  <a:cxn ang="0">
                    <a:pos x="696" y="56"/>
                  </a:cxn>
                  <a:cxn ang="0">
                    <a:pos x="752" y="56"/>
                  </a:cxn>
                  <a:cxn ang="0">
                    <a:pos x="704" y="88"/>
                  </a:cxn>
                  <a:cxn ang="0">
                    <a:pos x="688" y="104"/>
                  </a:cxn>
                  <a:cxn ang="0">
                    <a:pos x="672" y="136"/>
                  </a:cxn>
                  <a:cxn ang="0">
                    <a:pos x="664" y="168"/>
                  </a:cxn>
                  <a:cxn ang="0">
                    <a:pos x="688" y="200"/>
                  </a:cxn>
                  <a:cxn ang="0">
                    <a:pos x="664" y="208"/>
                  </a:cxn>
                  <a:cxn ang="0">
                    <a:pos x="656" y="248"/>
                  </a:cxn>
                  <a:cxn ang="0">
                    <a:pos x="648" y="264"/>
                  </a:cxn>
                  <a:cxn ang="0">
                    <a:pos x="632" y="288"/>
                  </a:cxn>
                  <a:cxn ang="0">
                    <a:pos x="616" y="288"/>
                  </a:cxn>
                  <a:cxn ang="0">
                    <a:pos x="608" y="288"/>
                  </a:cxn>
                  <a:cxn ang="0">
                    <a:pos x="648" y="328"/>
                  </a:cxn>
                  <a:cxn ang="0">
                    <a:pos x="592" y="328"/>
                  </a:cxn>
                  <a:cxn ang="0">
                    <a:pos x="584" y="352"/>
                  </a:cxn>
                  <a:cxn ang="0">
                    <a:pos x="592" y="392"/>
                  </a:cxn>
                  <a:cxn ang="0">
                    <a:pos x="512" y="408"/>
                  </a:cxn>
                  <a:cxn ang="0">
                    <a:pos x="456" y="448"/>
                  </a:cxn>
                  <a:cxn ang="0">
                    <a:pos x="440" y="448"/>
                  </a:cxn>
                  <a:cxn ang="0">
                    <a:pos x="408" y="488"/>
                  </a:cxn>
                  <a:cxn ang="0">
                    <a:pos x="384" y="536"/>
                  </a:cxn>
                  <a:cxn ang="0">
                    <a:pos x="360" y="568"/>
                  </a:cxn>
                  <a:cxn ang="0">
                    <a:pos x="312" y="552"/>
                  </a:cxn>
                  <a:cxn ang="0">
                    <a:pos x="288" y="528"/>
                  </a:cxn>
                  <a:cxn ang="0">
                    <a:pos x="264" y="480"/>
                  </a:cxn>
                  <a:cxn ang="0">
                    <a:pos x="248" y="432"/>
                  </a:cxn>
                  <a:cxn ang="0">
                    <a:pos x="248" y="408"/>
                  </a:cxn>
                </a:cxnLst>
                <a:rect l="0" t="0" r="r" b="b"/>
                <a:pathLst>
                  <a:path w="752" h="568">
                    <a:moveTo>
                      <a:pt x="264" y="392"/>
                    </a:moveTo>
                    <a:lnTo>
                      <a:pt x="264" y="392"/>
                    </a:lnTo>
                    <a:lnTo>
                      <a:pt x="272" y="392"/>
                    </a:lnTo>
                    <a:lnTo>
                      <a:pt x="272" y="392"/>
                    </a:lnTo>
                    <a:lnTo>
                      <a:pt x="272" y="392"/>
                    </a:lnTo>
                    <a:lnTo>
                      <a:pt x="280" y="376"/>
                    </a:lnTo>
                    <a:lnTo>
                      <a:pt x="280" y="368"/>
                    </a:lnTo>
                    <a:lnTo>
                      <a:pt x="280" y="368"/>
                    </a:lnTo>
                    <a:lnTo>
                      <a:pt x="264" y="360"/>
                    </a:lnTo>
                    <a:lnTo>
                      <a:pt x="232" y="352"/>
                    </a:lnTo>
                    <a:lnTo>
                      <a:pt x="232" y="344"/>
                    </a:lnTo>
                    <a:lnTo>
                      <a:pt x="240" y="344"/>
                    </a:lnTo>
                    <a:lnTo>
                      <a:pt x="248" y="344"/>
                    </a:lnTo>
                    <a:lnTo>
                      <a:pt x="264" y="352"/>
                    </a:lnTo>
                    <a:lnTo>
                      <a:pt x="272" y="352"/>
                    </a:lnTo>
                    <a:lnTo>
                      <a:pt x="272" y="352"/>
                    </a:lnTo>
                    <a:lnTo>
                      <a:pt x="264" y="344"/>
                    </a:lnTo>
                    <a:lnTo>
                      <a:pt x="248" y="320"/>
                    </a:lnTo>
                    <a:lnTo>
                      <a:pt x="240" y="320"/>
                    </a:lnTo>
                    <a:lnTo>
                      <a:pt x="240" y="320"/>
                    </a:lnTo>
                    <a:lnTo>
                      <a:pt x="232" y="328"/>
                    </a:lnTo>
                    <a:lnTo>
                      <a:pt x="216" y="328"/>
                    </a:lnTo>
                    <a:lnTo>
                      <a:pt x="216" y="320"/>
                    </a:lnTo>
                    <a:lnTo>
                      <a:pt x="224" y="312"/>
                    </a:lnTo>
                    <a:lnTo>
                      <a:pt x="224" y="296"/>
                    </a:lnTo>
                    <a:lnTo>
                      <a:pt x="216" y="296"/>
                    </a:lnTo>
                    <a:lnTo>
                      <a:pt x="216" y="296"/>
                    </a:lnTo>
                    <a:lnTo>
                      <a:pt x="216" y="288"/>
                    </a:lnTo>
                    <a:lnTo>
                      <a:pt x="208" y="256"/>
                    </a:lnTo>
                    <a:lnTo>
                      <a:pt x="160" y="216"/>
                    </a:lnTo>
                    <a:lnTo>
                      <a:pt x="128" y="216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04" y="216"/>
                    </a:lnTo>
                    <a:lnTo>
                      <a:pt x="88" y="216"/>
                    </a:lnTo>
                    <a:lnTo>
                      <a:pt x="80" y="216"/>
                    </a:lnTo>
                    <a:lnTo>
                      <a:pt x="72" y="216"/>
                    </a:lnTo>
                    <a:lnTo>
                      <a:pt x="72" y="216"/>
                    </a:lnTo>
                    <a:lnTo>
                      <a:pt x="80" y="224"/>
                    </a:lnTo>
                    <a:lnTo>
                      <a:pt x="80" y="224"/>
                    </a:lnTo>
                    <a:lnTo>
                      <a:pt x="80" y="224"/>
                    </a:lnTo>
                    <a:lnTo>
                      <a:pt x="72" y="224"/>
                    </a:lnTo>
                    <a:lnTo>
                      <a:pt x="72" y="224"/>
                    </a:lnTo>
                    <a:lnTo>
                      <a:pt x="48" y="216"/>
                    </a:lnTo>
                    <a:lnTo>
                      <a:pt x="48" y="208"/>
                    </a:lnTo>
                    <a:lnTo>
                      <a:pt x="48" y="208"/>
                    </a:lnTo>
                    <a:lnTo>
                      <a:pt x="56" y="208"/>
                    </a:lnTo>
                    <a:lnTo>
                      <a:pt x="56" y="208"/>
                    </a:lnTo>
                    <a:lnTo>
                      <a:pt x="56" y="208"/>
                    </a:lnTo>
                    <a:lnTo>
                      <a:pt x="48" y="200"/>
                    </a:lnTo>
                    <a:lnTo>
                      <a:pt x="40" y="200"/>
                    </a:lnTo>
                    <a:lnTo>
                      <a:pt x="40" y="200"/>
                    </a:lnTo>
                    <a:lnTo>
                      <a:pt x="32" y="200"/>
                    </a:lnTo>
                    <a:lnTo>
                      <a:pt x="24" y="200"/>
                    </a:lnTo>
                    <a:lnTo>
                      <a:pt x="24" y="200"/>
                    </a:lnTo>
                    <a:lnTo>
                      <a:pt x="24" y="200"/>
                    </a:lnTo>
                    <a:lnTo>
                      <a:pt x="24" y="192"/>
                    </a:lnTo>
                    <a:lnTo>
                      <a:pt x="32" y="192"/>
                    </a:lnTo>
                    <a:lnTo>
                      <a:pt x="48" y="192"/>
                    </a:lnTo>
                    <a:lnTo>
                      <a:pt x="48" y="192"/>
                    </a:lnTo>
                    <a:lnTo>
                      <a:pt x="56" y="184"/>
                    </a:lnTo>
                    <a:lnTo>
                      <a:pt x="56" y="184"/>
                    </a:lnTo>
                    <a:lnTo>
                      <a:pt x="80" y="184"/>
                    </a:lnTo>
                    <a:lnTo>
                      <a:pt x="80" y="184"/>
                    </a:lnTo>
                    <a:lnTo>
                      <a:pt x="80" y="184"/>
                    </a:lnTo>
                    <a:lnTo>
                      <a:pt x="88" y="176"/>
                    </a:lnTo>
                    <a:lnTo>
                      <a:pt x="88" y="176"/>
                    </a:lnTo>
                    <a:lnTo>
                      <a:pt x="64" y="176"/>
                    </a:lnTo>
                    <a:lnTo>
                      <a:pt x="64" y="176"/>
                    </a:lnTo>
                    <a:lnTo>
                      <a:pt x="64" y="176"/>
                    </a:lnTo>
                    <a:lnTo>
                      <a:pt x="64" y="176"/>
                    </a:lnTo>
                    <a:lnTo>
                      <a:pt x="48" y="176"/>
                    </a:lnTo>
                    <a:lnTo>
                      <a:pt x="40" y="176"/>
                    </a:lnTo>
                    <a:lnTo>
                      <a:pt x="0" y="168"/>
                    </a:lnTo>
                    <a:lnTo>
                      <a:pt x="0" y="152"/>
                    </a:lnTo>
                    <a:lnTo>
                      <a:pt x="24" y="152"/>
                    </a:lnTo>
                    <a:lnTo>
                      <a:pt x="40" y="144"/>
                    </a:lnTo>
                    <a:lnTo>
                      <a:pt x="56" y="136"/>
                    </a:lnTo>
                    <a:lnTo>
                      <a:pt x="64" y="136"/>
                    </a:lnTo>
                    <a:lnTo>
                      <a:pt x="80" y="136"/>
                    </a:lnTo>
                    <a:lnTo>
                      <a:pt x="96" y="128"/>
                    </a:lnTo>
                    <a:lnTo>
                      <a:pt x="96" y="112"/>
                    </a:lnTo>
                    <a:lnTo>
                      <a:pt x="96" y="112"/>
                    </a:lnTo>
                    <a:lnTo>
                      <a:pt x="88" y="112"/>
                    </a:lnTo>
                    <a:lnTo>
                      <a:pt x="64" y="112"/>
                    </a:lnTo>
                    <a:lnTo>
                      <a:pt x="64" y="96"/>
                    </a:lnTo>
                    <a:lnTo>
                      <a:pt x="88" y="96"/>
                    </a:lnTo>
                    <a:lnTo>
                      <a:pt x="112" y="80"/>
                    </a:lnTo>
                    <a:lnTo>
                      <a:pt x="120" y="72"/>
                    </a:lnTo>
                    <a:lnTo>
                      <a:pt x="120" y="72"/>
                    </a:lnTo>
                    <a:lnTo>
                      <a:pt x="120" y="80"/>
                    </a:lnTo>
                    <a:lnTo>
                      <a:pt x="136" y="80"/>
                    </a:lnTo>
                    <a:lnTo>
                      <a:pt x="136" y="56"/>
                    </a:lnTo>
                    <a:lnTo>
                      <a:pt x="168" y="56"/>
                    </a:lnTo>
                    <a:lnTo>
                      <a:pt x="200" y="40"/>
                    </a:lnTo>
                    <a:lnTo>
                      <a:pt x="224" y="40"/>
                    </a:lnTo>
                    <a:lnTo>
                      <a:pt x="232" y="48"/>
                    </a:lnTo>
                    <a:lnTo>
                      <a:pt x="240" y="48"/>
                    </a:lnTo>
                    <a:lnTo>
                      <a:pt x="240" y="48"/>
                    </a:lnTo>
                    <a:lnTo>
                      <a:pt x="240" y="48"/>
                    </a:lnTo>
                    <a:lnTo>
                      <a:pt x="240" y="40"/>
                    </a:lnTo>
                    <a:lnTo>
                      <a:pt x="240" y="40"/>
                    </a:lnTo>
                    <a:lnTo>
                      <a:pt x="240" y="40"/>
                    </a:lnTo>
                    <a:lnTo>
                      <a:pt x="248" y="40"/>
                    </a:lnTo>
                    <a:lnTo>
                      <a:pt x="256" y="48"/>
                    </a:lnTo>
                    <a:lnTo>
                      <a:pt x="264" y="48"/>
                    </a:lnTo>
                    <a:lnTo>
                      <a:pt x="272" y="48"/>
                    </a:lnTo>
                    <a:lnTo>
                      <a:pt x="272" y="48"/>
                    </a:lnTo>
                    <a:lnTo>
                      <a:pt x="264" y="48"/>
                    </a:lnTo>
                    <a:lnTo>
                      <a:pt x="264" y="32"/>
                    </a:lnTo>
                    <a:lnTo>
                      <a:pt x="288" y="32"/>
                    </a:lnTo>
                    <a:lnTo>
                      <a:pt x="304" y="48"/>
                    </a:lnTo>
                    <a:lnTo>
                      <a:pt x="312" y="48"/>
                    </a:lnTo>
                    <a:lnTo>
                      <a:pt x="312" y="48"/>
                    </a:lnTo>
                    <a:lnTo>
                      <a:pt x="336" y="48"/>
                    </a:lnTo>
                    <a:lnTo>
                      <a:pt x="336" y="48"/>
                    </a:lnTo>
                    <a:lnTo>
                      <a:pt x="328" y="48"/>
                    </a:lnTo>
                    <a:lnTo>
                      <a:pt x="312" y="40"/>
                    </a:lnTo>
                    <a:lnTo>
                      <a:pt x="312" y="32"/>
                    </a:lnTo>
                    <a:lnTo>
                      <a:pt x="328" y="24"/>
                    </a:lnTo>
                    <a:lnTo>
                      <a:pt x="320" y="24"/>
                    </a:lnTo>
                    <a:lnTo>
                      <a:pt x="320" y="16"/>
                    </a:lnTo>
                    <a:lnTo>
                      <a:pt x="320" y="16"/>
                    </a:lnTo>
                    <a:lnTo>
                      <a:pt x="336" y="8"/>
                    </a:lnTo>
                    <a:lnTo>
                      <a:pt x="360" y="8"/>
                    </a:lnTo>
                    <a:lnTo>
                      <a:pt x="368" y="8"/>
                    </a:lnTo>
                    <a:lnTo>
                      <a:pt x="376" y="8"/>
                    </a:lnTo>
                    <a:lnTo>
                      <a:pt x="384" y="16"/>
                    </a:lnTo>
                    <a:lnTo>
                      <a:pt x="392" y="16"/>
                    </a:lnTo>
                    <a:lnTo>
                      <a:pt x="392" y="16"/>
                    </a:lnTo>
                    <a:lnTo>
                      <a:pt x="392" y="8"/>
                    </a:lnTo>
                    <a:lnTo>
                      <a:pt x="392" y="8"/>
                    </a:lnTo>
                    <a:lnTo>
                      <a:pt x="400" y="8"/>
                    </a:lnTo>
                    <a:lnTo>
                      <a:pt x="408" y="8"/>
                    </a:lnTo>
                    <a:lnTo>
                      <a:pt x="416" y="8"/>
                    </a:lnTo>
                    <a:lnTo>
                      <a:pt x="464" y="0"/>
                    </a:lnTo>
                    <a:lnTo>
                      <a:pt x="472" y="0"/>
                    </a:lnTo>
                    <a:lnTo>
                      <a:pt x="536" y="0"/>
                    </a:lnTo>
                    <a:lnTo>
                      <a:pt x="552" y="0"/>
                    </a:lnTo>
                    <a:lnTo>
                      <a:pt x="584" y="16"/>
                    </a:lnTo>
                    <a:lnTo>
                      <a:pt x="608" y="24"/>
                    </a:lnTo>
                    <a:lnTo>
                      <a:pt x="632" y="24"/>
                    </a:lnTo>
                    <a:lnTo>
                      <a:pt x="640" y="24"/>
                    </a:lnTo>
                    <a:lnTo>
                      <a:pt x="640" y="24"/>
                    </a:lnTo>
                    <a:lnTo>
                      <a:pt x="640" y="32"/>
                    </a:lnTo>
                    <a:lnTo>
                      <a:pt x="608" y="40"/>
                    </a:lnTo>
                    <a:lnTo>
                      <a:pt x="592" y="48"/>
                    </a:lnTo>
                    <a:lnTo>
                      <a:pt x="496" y="48"/>
                    </a:lnTo>
                    <a:lnTo>
                      <a:pt x="496" y="48"/>
                    </a:lnTo>
                    <a:lnTo>
                      <a:pt x="504" y="56"/>
                    </a:lnTo>
                    <a:lnTo>
                      <a:pt x="536" y="48"/>
                    </a:lnTo>
                    <a:lnTo>
                      <a:pt x="568" y="48"/>
                    </a:lnTo>
                    <a:lnTo>
                      <a:pt x="576" y="48"/>
                    </a:lnTo>
                    <a:lnTo>
                      <a:pt x="584" y="48"/>
                    </a:lnTo>
                    <a:lnTo>
                      <a:pt x="584" y="48"/>
                    </a:lnTo>
                    <a:lnTo>
                      <a:pt x="576" y="64"/>
                    </a:lnTo>
                    <a:lnTo>
                      <a:pt x="568" y="72"/>
                    </a:lnTo>
                    <a:lnTo>
                      <a:pt x="568" y="72"/>
                    </a:lnTo>
                    <a:lnTo>
                      <a:pt x="576" y="72"/>
                    </a:lnTo>
                    <a:lnTo>
                      <a:pt x="616" y="48"/>
                    </a:lnTo>
                    <a:lnTo>
                      <a:pt x="632" y="48"/>
                    </a:lnTo>
                    <a:lnTo>
                      <a:pt x="632" y="64"/>
                    </a:lnTo>
                    <a:lnTo>
                      <a:pt x="600" y="96"/>
                    </a:lnTo>
                    <a:lnTo>
                      <a:pt x="608" y="96"/>
                    </a:lnTo>
                    <a:lnTo>
                      <a:pt x="632" y="72"/>
                    </a:lnTo>
                    <a:lnTo>
                      <a:pt x="640" y="64"/>
                    </a:lnTo>
                    <a:lnTo>
                      <a:pt x="640" y="64"/>
                    </a:lnTo>
                    <a:lnTo>
                      <a:pt x="656" y="64"/>
                    </a:lnTo>
                    <a:lnTo>
                      <a:pt x="664" y="64"/>
                    </a:lnTo>
                    <a:lnTo>
                      <a:pt x="680" y="64"/>
                    </a:lnTo>
                    <a:lnTo>
                      <a:pt x="680" y="64"/>
                    </a:lnTo>
                    <a:lnTo>
                      <a:pt x="680" y="64"/>
                    </a:lnTo>
                    <a:lnTo>
                      <a:pt x="688" y="56"/>
                    </a:lnTo>
                    <a:lnTo>
                      <a:pt x="696" y="56"/>
                    </a:lnTo>
                    <a:lnTo>
                      <a:pt x="696" y="56"/>
                    </a:lnTo>
                    <a:lnTo>
                      <a:pt x="720" y="56"/>
                    </a:lnTo>
                    <a:lnTo>
                      <a:pt x="720" y="56"/>
                    </a:lnTo>
                    <a:lnTo>
                      <a:pt x="720" y="48"/>
                    </a:lnTo>
                    <a:lnTo>
                      <a:pt x="736" y="48"/>
                    </a:lnTo>
                    <a:lnTo>
                      <a:pt x="752" y="56"/>
                    </a:lnTo>
                    <a:lnTo>
                      <a:pt x="752" y="64"/>
                    </a:lnTo>
                    <a:lnTo>
                      <a:pt x="744" y="72"/>
                    </a:lnTo>
                    <a:lnTo>
                      <a:pt x="744" y="72"/>
                    </a:lnTo>
                    <a:lnTo>
                      <a:pt x="712" y="88"/>
                    </a:lnTo>
                    <a:lnTo>
                      <a:pt x="704" y="88"/>
                    </a:lnTo>
                    <a:lnTo>
                      <a:pt x="704" y="88"/>
                    </a:lnTo>
                    <a:lnTo>
                      <a:pt x="704" y="96"/>
                    </a:lnTo>
                    <a:lnTo>
                      <a:pt x="704" y="88"/>
                    </a:lnTo>
                    <a:lnTo>
                      <a:pt x="712" y="96"/>
                    </a:lnTo>
                    <a:lnTo>
                      <a:pt x="688" y="104"/>
                    </a:lnTo>
                    <a:lnTo>
                      <a:pt x="688" y="104"/>
                    </a:lnTo>
                    <a:lnTo>
                      <a:pt x="688" y="104"/>
                    </a:lnTo>
                    <a:lnTo>
                      <a:pt x="688" y="112"/>
                    </a:lnTo>
                    <a:lnTo>
                      <a:pt x="688" y="112"/>
                    </a:lnTo>
                    <a:lnTo>
                      <a:pt x="672" y="120"/>
                    </a:lnTo>
                    <a:lnTo>
                      <a:pt x="672" y="120"/>
                    </a:lnTo>
                    <a:lnTo>
                      <a:pt x="672" y="128"/>
                    </a:lnTo>
                    <a:lnTo>
                      <a:pt x="672" y="136"/>
                    </a:lnTo>
                    <a:lnTo>
                      <a:pt x="656" y="144"/>
                    </a:lnTo>
                    <a:lnTo>
                      <a:pt x="648" y="144"/>
                    </a:lnTo>
                    <a:lnTo>
                      <a:pt x="648" y="160"/>
                    </a:lnTo>
                    <a:lnTo>
                      <a:pt x="648" y="168"/>
                    </a:lnTo>
                    <a:lnTo>
                      <a:pt x="656" y="168"/>
                    </a:lnTo>
                    <a:lnTo>
                      <a:pt x="664" y="168"/>
                    </a:lnTo>
                    <a:lnTo>
                      <a:pt x="672" y="176"/>
                    </a:lnTo>
                    <a:lnTo>
                      <a:pt x="672" y="176"/>
                    </a:lnTo>
                    <a:lnTo>
                      <a:pt x="672" y="176"/>
                    </a:lnTo>
                    <a:lnTo>
                      <a:pt x="672" y="176"/>
                    </a:lnTo>
                    <a:lnTo>
                      <a:pt x="688" y="184"/>
                    </a:lnTo>
                    <a:lnTo>
                      <a:pt x="688" y="200"/>
                    </a:lnTo>
                    <a:lnTo>
                      <a:pt x="656" y="200"/>
                    </a:lnTo>
                    <a:lnTo>
                      <a:pt x="648" y="200"/>
                    </a:lnTo>
                    <a:lnTo>
                      <a:pt x="648" y="208"/>
                    </a:lnTo>
                    <a:lnTo>
                      <a:pt x="656" y="208"/>
                    </a:lnTo>
                    <a:lnTo>
                      <a:pt x="664" y="208"/>
                    </a:lnTo>
                    <a:lnTo>
                      <a:pt x="664" y="208"/>
                    </a:lnTo>
                    <a:lnTo>
                      <a:pt x="664" y="216"/>
                    </a:lnTo>
                    <a:lnTo>
                      <a:pt x="672" y="232"/>
                    </a:lnTo>
                    <a:lnTo>
                      <a:pt x="672" y="232"/>
                    </a:lnTo>
                    <a:lnTo>
                      <a:pt x="664" y="240"/>
                    </a:lnTo>
                    <a:lnTo>
                      <a:pt x="656" y="240"/>
                    </a:lnTo>
                    <a:lnTo>
                      <a:pt x="656" y="248"/>
                    </a:lnTo>
                    <a:lnTo>
                      <a:pt x="664" y="248"/>
                    </a:lnTo>
                    <a:lnTo>
                      <a:pt x="672" y="256"/>
                    </a:lnTo>
                    <a:lnTo>
                      <a:pt x="672" y="256"/>
                    </a:lnTo>
                    <a:lnTo>
                      <a:pt x="664" y="264"/>
                    </a:lnTo>
                    <a:lnTo>
                      <a:pt x="648" y="264"/>
                    </a:lnTo>
                    <a:lnTo>
                      <a:pt x="648" y="264"/>
                    </a:lnTo>
                    <a:lnTo>
                      <a:pt x="648" y="272"/>
                    </a:lnTo>
                    <a:lnTo>
                      <a:pt x="656" y="272"/>
                    </a:lnTo>
                    <a:lnTo>
                      <a:pt x="656" y="272"/>
                    </a:lnTo>
                    <a:lnTo>
                      <a:pt x="656" y="280"/>
                    </a:lnTo>
                    <a:lnTo>
                      <a:pt x="632" y="288"/>
                    </a:lnTo>
                    <a:lnTo>
                      <a:pt x="632" y="288"/>
                    </a:lnTo>
                    <a:lnTo>
                      <a:pt x="632" y="288"/>
                    </a:lnTo>
                    <a:lnTo>
                      <a:pt x="624" y="280"/>
                    </a:lnTo>
                    <a:lnTo>
                      <a:pt x="616" y="280"/>
                    </a:lnTo>
                    <a:lnTo>
                      <a:pt x="616" y="280"/>
                    </a:lnTo>
                    <a:lnTo>
                      <a:pt x="616" y="280"/>
                    </a:lnTo>
                    <a:lnTo>
                      <a:pt x="616" y="288"/>
                    </a:lnTo>
                    <a:lnTo>
                      <a:pt x="640" y="296"/>
                    </a:lnTo>
                    <a:lnTo>
                      <a:pt x="640" y="312"/>
                    </a:lnTo>
                    <a:lnTo>
                      <a:pt x="624" y="312"/>
                    </a:lnTo>
                    <a:lnTo>
                      <a:pt x="608" y="296"/>
                    </a:lnTo>
                    <a:lnTo>
                      <a:pt x="608" y="288"/>
                    </a:lnTo>
                    <a:lnTo>
                      <a:pt x="608" y="288"/>
                    </a:lnTo>
                    <a:lnTo>
                      <a:pt x="600" y="288"/>
                    </a:lnTo>
                    <a:lnTo>
                      <a:pt x="600" y="288"/>
                    </a:lnTo>
                    <a:lnTo>
                      <a:pt x="600" y="296"/>
                    </a:lnTo>
                    <a:lnTo>
                      <a:pt x="600" y="296"/>
                    </a:lnTo>
                    <a:lnTo>
                      <a:pt x="616" y="312"/>
                    </a:lnTo>
                    <a:lnTo>
                      <a:pt x="648" y="328"/>
                    </a:lnTo>
                    <a:lnTo>
                      <a:pt x="648" y="352"/>
                    </a:lnTo>
                    <a:lnTo>
                      <a:pt x="624" y="352"/>
                    </a:lnTo>
                    <a:lnTo>
                      <a:pt x="608" y="328"/>
                    </a:lnTo>
                    <a:lnTo>
                      <a:pt x="600" y="328"/>
                    </a:lnTo>
                    <a:lnTo>
                      <a:pt x="592" y="328"/>
                    </a:lnTo>
                    <a:lnTo>
                      <a:pt x="592" y="328"/>
                    </a:lnTo>
                    <a:lnTo>
                      <a:pt x="592" y="328"/>
                    </a:lnTo>
                    <a:lnTo>
                      <a:pt x="592" y="336"/>
                    </a:lnTo>
                    <a:lnTo>
                      <a:pt x="592" y="344"/>
                    </a:lnTo>
                    <a:lnTo>
                      <a:pt x="584" y="344"/>
                    </a:lnTo>
                    <a:lnTo>
                      <a:pt x="584" y="344"/>
                    </a:lnTo>
                    <a:lnTo>
                      <a:pt x="584" y="352"/>
                    </a:lnTo>
                    <a:lnTo>
                      <a:pt x="624" y="360"/>
                    </a:lnTo>
                    <a:lnTo>
                      <a:pt x="632" y="360"/>
                    </a:lnTo>
                    <a:lnTo>
                      <a:pt x="632" y="360"/>
                    </a:lnTo>
                    <a:lnTo>
                      <a:pt x="632" y="368"/>
                    </a:lnTo>
                    <a:lnTo>
                      <a:pt x="608" y="368"/>
                    </a:lnTo>
                    <a:lnTo>
                      <a:pt x="592" y="392"/>
                    </a:lnTo>
                    <a:lnTo>
                      <a:pt x="576" y="392"/>
                    </a:lnTo>
                    <a:lnTo>
                      <a:pt x="544" y="400"/>
                    </a:lnTo>
                    <a:lnTo>
                      <a:pt x="536" y="400"/>
                    </a:lnTo>
                    <a:lnTo>
                      <a:pt x="520" y="400"/>
                    </a:lnTo>
                    <a:lnTo>
                      <a:pt x="520" y="400"/>
                    </a:lnTo>
                    <a:lnTo>
                      <a:pt x="512" y="408"/>
                    </a:lnTo>
                    <a:lnTo>
                      <a:pt x="512" y="408"/>
                    </a:lnTo>
                    <a:lnTo>
                      <a:pt x="496" y="416"/>
                    </a:lnTo>
                    <a:lnTo>
                      <a:pt x="496" y="416"/>
                    </a:lnTo>
                    <a:lnTo>
                      <a:pt x="488" y="440"/>
                    </a:lnTo>
                    <a:lnTo>
                      <a:pt x="480" y="440"/>
                    </a:lnTo>
                    <a:lnTo>
                      <a:pt x="456" y="448"/>
                    </a:lnTo>
                    <a:lnTo>
                      <a:pt x="448" y="448"/>
                    </a:lnTo>
                    <a:lnTo>
                      <a:pt x="440" y="448"/>
                    </a:lnTo>
                    <a:lnTo>
                      <a:pt x="440" y="448"/>
                    </a:lnTo>
                    <a:lnTo>
                      <a:pt x="440" y="440"/>
                    </a:lnTo>
                    <a:lnTo>
                      <a:pt x="440" y="440"/>
                    </a:lnTo>
                    <a:lnTo>
                      <a:pt x="440" y="448"/>
                    </a:lnTo>
                    <a:lnTo>
                      <a:pt x="432" y="456"/>
                    </a:lnTo>
                    <a:lnTo>
                      <a:pt x="400" y="464"/>
                    </a:lnTo>
                    <a:lnTo>
                      <a:pt x="400" y="472"/>
                    </a:lnTo>
                    <a:lnTo>
                      <a:pt x="400" y="480"/>
                    </a:lnTo>
                    <a:lnTo>
                      <a:pt x="400" y="480"/>
                    </a:lnTo>
                    <a:lnTo>
                      <a:pt x="408" y="488"/>
                    </a:lnTo>
                    <a:lnTo>
                      <a:pt x="408" y="504"/>
                    </a:lnTo>
                    <a:lnTo>
                      <a:pt x="384" y="512"/>
                    </a:lnTo>
                    <a:lnTo>
                      <a:pt x="384" y="528"/>
                    </a:lnTo>
                    <a:lnTo>
                      <a:pt x="384" y="536"/>
                    </a:lnTo>
                    <a:lnTo>
                      <a:pt x="384" y="536"/>
                    </a:lnTo>
                    <a:lnTo>
                      <a:pt x="384" y="536"/>
                    </a:lnTo>
                    <a:lnTo>
                      <a:pt x="384" y="544"/>
                    </a:lnTo>
                    <a:lnTo>
                      <a:pt x="376" y="568"/>
                    </a:lnTo>
                    <a:lnTo>
                      <a:pt x="368" y="568"/>
                    </a:lnTo>
                    <a:lnTo>
                      <a:pt x="360" y="560"/>
                    </a:lnTo>
                    <a:lnTo>
                      <a:pt x="360" y="560"/>
                    </a:lnTo>
                    <a:lnTo>
                      <a:pt x="360" y="568"/>
                    </a:lnTo>
                    <a:lnTo>
                      <a:pt x="352" y="568"/>
                    </a:lnTo>
                    <a:lnTo>
                      <a:pt x="336" y="544"/>
                    </a:lnTo>
                    <a:lnTo>
                      <a:pt x="328" y="544"/>
                    </a:lnTo>
                    <a:lnTo>
                      <a:pt x="320" y="552"/>
                    </a:lnTo>
                    <a:lnTo>
                      <a:pt x="312" y="552"/>
                    </a:lnTo>
                    <a:lnTo>
                      <a:pt x="312" y="552"/>
                    </a:lnTo>
                    <a:lnTo>
                      <a:pt x="312" y="544"/>
                    </a:lnTo>
                    <a:lnTo>
                      <a:pt x="304" y="544"/>
                    </a:lnTo>
                    <a:lnTo>
                      <a:pt x="296" y="536"/>
                    </a:lnTo>
                    <a:lnTo>
                      <a:pt x="296" y="528"/>
                    </a:lnTo>
                    <a:lnTo>
                      <a:pt x="296" y="528"/>
                    </a:lnTo>
                    <a:lnTo>
                      <a:pt x="288" y="528"/>
                    </a:lnTo>
                    <a:lnTo>
                      <a:pt x="272" y="504"/>
                    </a:lnTo>
                    <a:lnTo>
                      <a:pt x="272" y="488"/>
                    </a:lnTo>
                    <a:lnTo>
                      <a:pt x="280" y="480"/>
                    </a:lnTo>
                    <a:lnTo>
                      <a:pt x="272" y="480"/>
                    </a:lnTo>
                    <a:lnTo>
                      <a:pt x="272" y="480"/>
                    </a:lnTo>
                    <a:lnTo>
                      <a:pt x="264" y="480"/>
                    </a:lnTo>
                    <a:lnTo>
                      <a:pt x="256" y="472"/>
                    </a:lnTo>
                    <a:lnTo>
                      <a:pt x="256" y="464"/>
                    </a:lnTo>
                    <a:lnTo>
                      <a:pt x="240" y="448"/>
                    </a:lnTo>
                    <a:lnTo>
                      <a:pt x="248" y="440"/>
                    </a:lnTo>
                    <a:lnTo>
                      <a:pt x="248" y="432"/>
                    </a:lnTo>
                    <a:lnTo>
                      <a:pt x="248" y="432"/>
                    </a:lnTo>
                    <a:lnTo>
                      <a:pt x="240" y="432"/>
                    </a:lnTo>
                    <a:lnTo>
                      <a:pt x="240" y="432"/>
                    </a:lnTo>
                    <a:lnTo>
                      <a:pt x="240" y="432"/>
                    </a:lnTo>
                    <a:lnTo>
                      <a:pt x="240" y="424"/>
                    </a:lnTo>
                    <a:lnTo>
                      <a:pt x="240" y="424"/>
                    </a:lnTo>
                    <a:lnTo>
                      <a:pt x="248" y="408"/>
                    </a:lnTo>
                    <a:lnTo>
                      <a:pt x="256" y="400"/>
                    </a:lnTo>
                    <a:lnTo>
                      <a:pt x="256" y="400"/>
                    </a:lnTo>
                    <a:lnTo>
                      <a:pt x="264" y="39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Freeform 164"/>
              <p:cNvSpPr>
                <a:spLocks noChangeAspect="1"/>
              </p:cNvSpPr>
              <p:nvPr/>
            </p:nvSpPr>
            <p:spPr bwMode="auto">
              <a:xfrm>
                <a:off x="1271" y="2056"/>
                <a:ext cx="504" cy="336"/>
              </a:xfrm>
              <a:custGeom>
                <a:avLst/>
                <a:gdLst/>
                <a:ahLst/>
                <a:cxnLst>
                  <a:cxn ang="0">
                    <a:pos x="248" y="136"/>
                  </a:cxn>
                  <a:cxn ang="0">
                    <a:pos x="248" y="144"/>
                  </a:cxn>
                  <a:cxn ang="0">
                    <a:pos x="248" y="160"/>
                  </a:cxn>
                  <a:cxn ang="0">
                    <a:pos x="280" y="192"/>
                  </a:cxn>
                  <a:cxn ang="0">
                    <a:pos x="320" y="192"/>
                  </a:cxn>
                  <a:cxn ang="0">
                    <a:pos x="352" y="152"/>
                  </a:cxn>
                  <a:cxn ang="0">
                    <a:pos x="384" y="152"/>
                  </a:cxn>
                  <a:cxn ang="0">
                    <a:pos x="368" y="192"/>
                  </a:cxn>
                  <a:cxn ang="0">
                    <a:pos x="368" y="216"/>
                  </a:cxn>
                  <a:cxn ang="0">
                    <a:pos x="368" y="224"/>
                  </a:cxn>
                  <a:cxn ang="0">
                    <a:pos x="424" y="232"/>
                  </a:cxn>
                  <a:cxn ang="0">
                    <a:pos x="424" y="288"/>
                  </a:cxn>
                  <a:cxn ang="0">
                    <a:pos x="472" y="304"/>
                  </a:cxn>
                  <a:cxn ang="0">
                    <a:pos x="504" y="320"/>
                  </a:cxn>
                  <a:cxn ang="0">
                    <a:pos x="488" y="328"/>
                  </a:cxn>
                  <a:cxn ang="0">
                    <a:pos x="464" y="320"/>
                  </a:cxn>
                  <a:cxn ang="0">
                    <a:pos x="456" y="336"/>
                  </a:cxn>
                  <a:cxn ang="0">
                    <a:pos x="432" y="320"/>
                  </a:cxn>
                  <a:cxn ang="0">
                    <a:pos x="408" y="304"/>
                  </a:cxn>
                  <a:cxn ang="0">
                    <a:pos x="400" y="304"/>
                  </a:cxn>
                  <a:cxn ang="0">
                    <a:pos x="392" y="288"/>
                  </a:cxn>
                  <a:cxn ang="0">
                    <a:pos x="376" y="256"/>
                  </a:cxn>
                  <a:cxn ang="0">
                    <a:pos x="360" y="256"/>
                  </a:cxn>
                  <a:cxn ang="0">
                    <a:pos x="296" y="224"/>
                  </a:cxn>
                  <a:cxn ang="0">
                    <a:pos x="272" y="224"/>
                  </a:cxn>
                  <a:cxn ang="0">
                    <a:pos x="248" y="224"/>
                  </a:cxn>
                  <a:cxn ang="0">
                    <a:pos x="216" y="208"/>
                  </a:cxn>
                  <a:cxn ang="0">
                    <a:pos x="184" y="200"/>
                  </a:cxn>
                  <a:cxn ang="0">
                    <a:pos x="152" y="176"/>
                  </a:cxn>
                  <a:cxn ang="0">
                    <a:pos x="152" y="152"/>
                  </a:cxn>
                  <a:cxn ang="0">
                    <a:pos x="104" y="96"/>
                  </a:cxn>
                  <a:cxn ang="0">
                    <a:pos x="88" y="80"/>
                  </a:cxn>
                  <a:cxn ang="0">
                    <a:pos x="64" y="48"/>
                  </a:cxn>
                  <a:cxn ang="0">
                    <a:pos x="56" y="24"/>
                  </a:cxn>
                  <a:cxn ang="0">
                    <a:pos x="32" y="16"/>
                  </a:cxn>
                  <a:cxn ang="0">
                    <a:pos x="48" y="48"/>
                  </a:cxn>
                  <a:cxn ang="0">
                    <a:pos x="80" y="104"/>
                  </a:cxn>
                  <a:cxn ang="0">
                    <a:pos x="96" y="128"/>
                  </a:cxn>
                  <a:cxn ang="0">
                    <a:pos x="88" y="128"/>
                  </a:cxn>
                  <a:cxn ang="0">
                    <a:pos x="64" y="112"/>
                  </a:cxn>
                  <a:cxn ang="0">
                    <a:pos x="56" y="88"/>
                  </a:cxn>
                  <a:cxn ang="0">
                    <a:pos x="40" y="72"/>
                  </a:cxn>
                  <a:cxn ang="0">
                    <a:pos x="24" y="48"/>
                  </a:cxn>
                  <a:cxn ang="0">
                    <a:pos x="0" y="8"/>
                  </a:cxn>
                  <a:cxn ang="0">
                    <a:pos x="32" y="0"/>
                  </a:cxn>
                  <a:cxn ang="0">
                    <a:pos x="112" y="16"/>
                  </a:cxn>
                  <a:cxn ang="0">
                    <a:pos x="120" y="8"/>
                  </a:cxn>
                  <a:cxn ang="0">
                    <a:pos x="168" y="48"/>
                  </a:cxn>
                  <a:cxn ang="0">
                    <a:pos x="224" y="80"/>
                  </a:cxn>
                  <a:cxn ang="0">
                    <a:pos x="248" y="88"/>
                  </a:cxn>
                </a:cxnLst>
                <a:rect l="0" t="0" r="r" b="b"/>
                <a:pathLst>
                  <a:path w="504" h="336">
                    <a:moveTo>
                      <a:pt x="248" y="88"/>
                    </a:moveTo>
                    <a:lnTo>
                      <a:pt x="248" y="104"/>
                    </a:lnTo>
                    <a:lnTo>
                      <a:pt x="248" y="112"/>
                    </a:lnTo>
                    <a:lnTo>
                      <a:pt x="248" y="136"/>
                    </a:lnTo>
                    <a:lnTo>
                      <a:pt x="248" y="136"/>
                    </a:lnTo>
                    <a:lnTo>
                      <a:pt x="248" y="144"/>
                    </a:lnTo>
                    <a:lnTo>
                      <a:pt x="248" y="144"/>
                    </a:lnTo>
                    <a:lnTo>
                      <a:pt x="248" y="144"/>
                    </a:lnTo>
                    <a:lnTo>
                      <a:pt x="248" y="152"/>
                    </a:lnTo>
                    <a:lnTo>
                      <a:pt x="248" y="152"/>
                    </a:lnTo>
                    <a:lnTo>
                      <a:pt x="248" y="152"/>
                    </a:lnTo>
                    <a:lnTo>
                      <a:pt x="248" y="160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272" y="184"/>
                    </a:lnTo>
                    <a:lnTo>
                      <a:pt x="280" y="192"/>
                    </a:lnTo>
                    <a:lnTo>
                      <a:pt x="288" y="192"/>
                    </a:lnTo>
                    <a:lnTo>
                      <a:pt x="312" y="184"/>
                    </a:lnTo>
                    <a:lnTo>
                      <a:pt x="320" y="192"/>
                    </a:lnTo>
                    <a:lnTo>
                      <a:pt x="320" y="192"/>
                    </a:lnTo>
                    <a:lnTo>
                      <a:pt x="328" y="184"/>
                    </a:lnTo>
                    <a:lnTo>
                      <a:pt x="328" y="176"/>
                    </a:lnTo>
                    <a:lnTo>
                      <a:pt x="336" y="160"/>
                    </a:lnTo>
                    <a:lnTo>
                      <a:pt x="352" y="152"/>
                    </a:lnTo>
                    <a:lnTo>
                      <a:pt x="368" y="152"/>
                    </a:lnTo>
                    <a:lnTo>
                      <a:pt x="376" y="152"/>
                    </a:lnTo>
                    <a:lnTo>
                      <a:pt x="384" y="152"/>
                    </a:lnTo>
                    <a:lnTo>
                      <a:pt x="384" y="152"/>
                    </a:lnTo>
                    <a:lnTo>
                      <a:pt x="376" y="168"/>
                    </a:lnTo>
                    <a:lnTo>
                      <a:pt x="376" y="184"/>
                    </a:lnTo>
                    <a:lnTo>
                      <a:pt x="368" y="192"/>
                    </a:lnTo>
                    <a:lnTo>
                      <a:pt x="368" y="192"/>
                    </a:lnTo>
                    <a:lnTo>
                      <a:pt x="368" y="192"/>
                    </a:lnTo>
                    <a:lnTo>
                      <a:pt x="368" y="192"/>
                    </a:lnTo>
                    <a:lnTo>
                      <a:pt x="368" y="208"/>
                    </a:lnTo>
                    <a:lnTo>
                      <a:pt x="368" y="216"/>
                    </a:lnTo>
                    <a:lnTo>
                      <a:pt x="360" y="216"/>
                    </a:lnTo>
                    <a:lnTo>
                      <a:pt x="360" y="224"/>
                    </a:lnTo>
                    <a:lnTo>
                      <a:pt x="360" y="224"/>
                    </a:lnTo>
                    <a:lnTo>
                      <a:pt x="368" y="224"/>
                    </a:lnTo>
                    <a:lnTo>
                      <a:pt x="392" y="224"/>
                    </a:lnTo>
                    <a:lnTo>
                      <a:pt x="408" y="224"/>
                    </a:lnTo>
                    <a:lnTo>
                      <a:pt x="424" y="232"/>
                    </a:lnTo>
                    <a:lnTo>
                      <a:pt x="424" y="232"/>
                    </a:lnTo>
                    <a:lnTo>
                      <a:pt x="424" y="240"/>
                    </a:lnTo>
                    <a:lnTo>
                      <a:pt x="424" y="248"/>
                    </a:lnTo>
                    <a:lnTo>
                      <a:pt x="424" y="256"/>
                    </a:lnTo>
                    <a:lnTo>
                      <a:pt x="424" y="288"/>
                    </a:lnTo>
                    <a:lnTo>
                      <a:pt x="424" y="296"/>
                    </a:lnTo>
                    <a:lnTo>
                      <a:pt x="440" y="304"/>
                    </a:lnTo>
                    <a:lnTo>
                      <a:pt x="456" y="312"/>
                    </a:lnTo>
                    <a:lnTo>
                      <a:pt x="472" y="304"/>
                    </a:lnTo>
                    <a:lnTo>
                      <a:pt x="488" y="304"/>
                    </a:lnTo>
                    <a:lnTo>
                      <a:pt x="496" y="312"/>
                    </a:lnTo>
                    <a:lnTo>
                      <a:pt x="504" y="320"/>
                    </a:lnTo>
                    <a:lnTo>
                      <a:pt x="504" y="320"/>
                    </a:lnTo>
                    <a:lnTo>
                      <a:pt x="496" y="320"/>
                    </a:lnTo>
                    <a:lnTo>
                      <a:pt x="496" y="328"/>
                    </a:lnTo>
                    <a:lnTo>
                      <a:pt x="488" y="328"/>
                    </a:lnTo>
                    <a:lnTo>
                      <a:pt x="488" y="328"/>
                    </a:lnTo>
                    <a:lnTo>
                      <a:pt x="488" y="320"/>
                    </a:lnTo>
                    <a:lnTo>
                      <a:pt x="480" y="320"/>
                    </a:lnTo>
                    <a:lnTo>
                      <a:pt x="472" y="312"/>
                    </a:lnTo>
                    <a:lnTo>
                      <a:pt x="464" y="320"/>
                    </a:lnTo>
                    <a:lnTo>
                      <a:pt x="464" y="320"/>
                    </a:lnTo>
                    <a:lnTo>
                      <a:pt x="464" y="328"/>
                    </a:lnTo>
                    <a:lnTo>
                      <a:pt x="464" y="336"/>
                    </a:lnTo>
                    <a:lnTo>
                      <a:pt x="456" y="336"/>
                    </a:lnTo>
                    <a:lnTo>
                      <a:pt x="448" y="328"/>
                    </a:lnTo>
                    <a:lnTo>
                      <a:pt x="440" y="320"/>
                    </a:lnTo>
                    <a:lnTo>
                      <a:pt x="432" y="320"/>
                    </a:lnTo>
                    <a:lnTo>
                      <a:pt x="432" y="320"/>
                    </a:lnTo>
                    <a:lnTo>
                      <a:pt x="432" y="320"/>
                    </a:lnTo>
                    <a:lnTo>
                      <a:pt x="424" y="320"/>
                    </a:lnTo>
                    <a:lnTo>
                      <a:pt x="424" y="312"/>
                    </a:lnTo>
                    <a:lnTo>
                      <a:pt x="408" y="304"/>
                    </a:lnTo>
                    <a:lnTo>
                      <a:pt x="400" y="296"/>
                    </a:lnTo>
                    <a:lnTo>
                      <a:pt x="408" y="304"/>
                    </a:lnTo>
                    <a:lnTo>
                      <a:pt x="408" y="304"/>
                    </a:lnTo>
                    <a:lnTo>
                      <a:pt x="400" y="304"/>
                    </a:lnTo>
                    <a:lnTo>
                      <a:pt x="400" y="296"/>
                    </a:lnTo>
                    <a:lnTo>
                      <a:pt x="400" y="296"/>
                    </a:lnTo>
                    <a:lnTo>
                      <a:pt x="400" y="288"/>
                    </a:lnTo>
                    <a:lnTo>
                      <a:pt x="392" y="288"/>
                    </a:lnTo>
                    <a:lnTo>
                      <a:pt x="392" y="280"/>
                    </a:lnTo>
                    <a:lnTo>
                      <a:pt x="384" y="272"/>
                    </a:lnTo>
                    <a:lnTo>
                      <a:pt x="376" y="264"/>
                    </a:lnTo>
                    <a:lnTo>
                      <a:pt x="376" y="256"/>
                    </a:lnTo>
                    <a:lnTo>
                      <a:pt x="376" y="256"/>
                    </a:lnTo>
                    <a:lnTo>
                      <a:pt x="368" y="256"/>
                    </a:lnTo>
                    <a:lnTo>
                      <a:pt x="368" y="256"/>
                    </a:lnTo>
                    <a:lnTo>
                      <a:pt x="360" y="256"/>
                    </a:lnTo>
                    <a:lnTo>
                      <a:pt x="344" y="256"/>
                    </a:lnTo>
                    <a:lnTo>
                      <a:pt x="328" y="248"/>
                    </a:lnTo>
                    <a:lnTo>
                      <a:pt x="312" y="240"/>
                    </a:lnTo>
                    <a:lnTo>
                      <a:pt x="296" y="224"/>
                    </a:lnTo>
                    <a:lnTo>
                      <a:pt x="296" y="224"/>
                    </a:lnTo>
                    <a:lnTo>
                      <a:pt x="288" y="224"/>
                    </a:lnTo>
                    <a:lnTo>
                      <a:pt x="288" y="216"/>
                    </a:lnTo>
                    <a:lnTo>
                      <a:pt x="272" y="224"/>
                    </a:lnTo>
                    <a:lnTo>
                      <a:pt x="264" y="224"/>
                    </a:lnTo>
                    <a:lnTo>
                      <a:pt x="256" y="224"/>
                    </a:lnTo>
                    <a:lnTo>
                      <a:pt x="256" y="224"/>
                    </a:lnTo>
                    <a:lnTo>
                      <a:pt x="248" y="224"/>
                    </a:lnTo>
                    <a:lnTo>
                      <a:pt x="240" y="224"/>
                    </a:lnTo>
                    <a:lnTo>
                      <a:pt x="224" y="216"/>
                    </a:lnTo>
                    <a:lnTo>
                      <a:pt x="216" y="208"/>
                    </a:lnTo>
                    <a:lnTo>
                      <a:pt x="216" y="208"/>
                    </a:lnTo>
                    <a:lnTo>
                      <a:pt x="208" y="208"/>
                    </a:lnTo>
                    <a:lnTo>
                      <a:pt x="208" y="208"/>
                    </a:lnTo>
                    <a:lnTo>
                      <a:pt x="200" y="200"/>
                    </a:lnTo>
                    <a:lnTo>
                      <a:pt x="184" y="200"/>
                    </a:lnTo>
                    <a:lnTo>
                      <a:pt x="176" y="192"/>
                    </a:lnTo>
                    <a:lnTo>
                      <a:pt x="176" y="192"/>
                    </a:lnTo>
                    <a:lnTo>
                      <a:pt x="160" y="184"/>
                    </a:lnTo>
                    <a:lnTo>
                      <a:pt x="152" y="176"/>
                    </a:lnTo>
                    <a:lnTo>
                      <a:pt x="152" y="176"/>
                    </a:lnTo>
                    <a:lnTo>
                      <a:pt x="152" y="176"/>
                    </a:lnTo>
                    <a:lnTo>
                      <a:pt x="152" y="160"/>
                    </a:lnTo>
                    <a:lnTo>
                      <a:pt x="152" y="152"/>
                    </a:lnTo>
                    <a:lnTo>
                      <a:pt x="144" y="136"/>
                    </a:lnTo>
                    <a:lnTo>
                      <a:pt x="120" y="112"/>
                    </a:lnTo>
                    <a:lnTo>
                      <a:pt x="112" y="104"/>
                    </a:lnTo>
                    <a:lnTo>
                      <a:pt x="104" y="96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88" y="80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56" y="40"/>
                    </a:lnTo>
                    <a:lnTo>
                      <a:pt x="56" y="32"/>
                    </a:lnTo>
                    <a:lnTo>
                      <a:pt x="56" y="24"/>
                    </a:lnTo>
                    <a:lnTo>
                      <a:pt x="48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24"/>
                    </a:lnTo>
                    <a:lnTo>
                      <a:pt x="40" y="40"/>
                    </a:lnTo>
                    <a:lnTo>
                      <a:pt x="48" y="48"/>
                    </a:lnTo>
                    <a:lnTo>
                      <a:pt x="56" y="56"/>
                    </a:lnTo>
                    <a:lnTo>
                      <a:pt x="64" y="72"/>
                    </a:lnTo>
                    <a:lnTo>
                      <a:pt x="72" y="88"/>
                    </a:lnTo>
                    <a:lnTo>
                      <a:pt x="80" y="104"/>
                    </a:lnTo>
                    <a:lnTo>
                      <a:pt x="80" y="112"/>
                    </a:lnTo>
                    <a:lnTo>
                      <a:pt x="88" y="120"/>
                    </a:lnTo>
                    <a:lnTo>
                      <a:pt x="96" y="120"/>
                    </a:lnTo>
                    <a:lnTo>
                      <a:pt x="96" y="128"/>
                    </a:lnTo>
                    <a:lnTo>
                      <a:pt x="96" y="128"/>
                    </a:lnTo>
                    <a:lnTo>
                      <a:pt x="96" y="136"/>
                    </a:lnTo>
                    <a:lnTo>
                      <a:pt x="96" y="136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80" y="128"/>
                    </a:lnTo>
                    <a:lnTo>
                      <a:pt x="72" y="112"/>
                    </a:lnTo>
                    <a:lnTo>
                      <a:pt x="64" y="112"/>
                    </a:lnTo>
                    <a:lnTo>
                      <a:pt x="64" y="104"/>
                    </a:lnTo>
                    <a:lnTo>
                      <a:pt x="64" y="96"/>
                    </a:lnTo>
                    <a:lnTo>
                      <a:pt x="64" y="96"/>
                    </a:lnTo>
                    <a:lnTo>
                      <a:pt x="56" y="88"/>
                    </a:lnTo>
                    <a:lnTo>
                      <a:pt x="40" y="80"/>
                    </a:lnTo>
                    <a:lnTo>
                      <a:pt x="32" y="72"/>
                    </a:lnTo>
                    <a:lnTo>
                      <a:pt x="32" y="72"/>
                    </a:lnTo>
                    <a:lnTo>
                      <a:pt x="40" y="72"/>
                    </a:lnTo>
                    <a:lnTo>
                      <a:pt x="40" y="72"/>
                    </a:lnTo>
                    <a:lnTo>
                      <a:pt x="40" y="64"/>
                    </a:lnTo>
                    <a:lnTo>
                      <a:pt x="32" y="56"/>
                    </a:lnTo>
                    <a:lnTo>
                      <a:pt x="24" y="48"/>
                    </a:lnTo>
                    <a:lnTo>
                      <a:pt x="16" y="40"/>
                    </a:lnTo>
                    <a:lnTo>
                      <a:pt x="16" y="24"/>
                    </a:lnTo>
                    <a:lnTo>
                      <a:pt x="8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80" y="16"/>
                    </a:lnTo>
                    <a:lnTo>
                      <a:pt x="80" y="16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2" y="8"/>
                    </a:lnTo>
                    <a:lnTo>
                      <a:pt x="112" y="8"/>
                    </a:lnTo>
                    <a:lnTo>
                      <a:pt x="120" y="8"/>
                    </a:lnTo>
                    <a:lnTo>
                      <a:pt x="136" y="8"/>
                    </a:lnTo>
                    <a:lnTo>
                      <a:pt x="144" y="16"/>
                    </a:lnTo>
                    <a:lnTo>
                      <a:pt x="160" y="32"/>
                    </a:lnTo>
                    <a:lnTo>
                      <a:pt x="168" y="48"/>
                    </a:lnTo>
                    <a:lnTo>
                      <a:pt x="176" y="48"/>
                    </a:lnTo>
                    <a:lnTo>
                      <a:pt x="184" y="32"/>
                    </a:lnTo>
                    <a:lnTo>
                      <a:pt x="208" y="32"/>
                    </a:lnTo>
                    <a:lnTo>
                      <a:pt x="224" y="80"/>
                    </a:lnTo>
                    <a:lnTo>
                      <a:pt x="232" y="80"/>
                    </a:lnTo>
                    <a:lnTo>
                      <a:pt x="248" y="88"/>
                    </a:lnTo>
                    <a:lnTo>
                      <a:pt x="248" y="88"/>
                    </a:lnTo>
                    <a:lnTo>
                      <a:pt x="248" y="88"/>
                    </a:lnTo>
                    <a:lnTo>
                      <a:pt x="248" y="88"/>
                    </a:lnTo>
                    <a:lnTo>
                      <a:pt x="248" y="80"/>
                    </a:lnTo>
                    <a:lnTo>
                      <a:pt x="248" y="8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" name="Freeform 165"/>
              <p:cNvSpPr>
                <a:spLocks noChangeAspect="1"/>
              </p:cNvSpPr>
              <p:nvPr/>
            </p:nvSpPr>
            <p:spPr bwMode="auto">
              <a:xfrm>
                <a:off x="3272" y="2632"/>
                <a:ext cx="88" cy="168"/>
              </a:xfrm>
              <a:custGeom>
                <a:avLst/>
                <a:gdLst/>
                <a:ahLst/>
                <a:cxnLst>
                  <a:cxn ang="0">
                    <a:pos x="8" y="112"/>
                  </a:cxn>
                  <a:cxn ang="0">
                    <a:pos x="16" y="88"/>
                  </a:cxn>
                  <a:cxn ang="0">
                    <a:pos x="16" y="88"/>
                  </a:cxn>
                  <a:cxn ang="0">
                    <a:pos x="8" y="72"/>
                  </a:cxn>
                  <a:cxn ang="0">
                    <a:pos x="8" y="56"/>
                  </a:cxn>
                  <a:cxn ang="0">
                    <a:pos x="24" y="48"/>
                  </a:cxn>
                  <a:cxn ang="0">
                    <a:pos x="40" y="32"/>
                  </a:cxn>
                  <a:cxn ang="0">
                    <a:pos x="56" y="16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64" y="0"/>
                  </a:cxn>
                  <a:cxn ang="0">
                    <a:pos x="72" y="0"/>
                  </a:cxn>
                  <a:cxn ang="0">
                    <a:pos x="72" y="0"/>
                  </a:cxn>
                  <a:cxn ang="0">
                    <a:pos x="80" y="0"/>
                  </a:cxn>
                  <a:cxn ang="0">
                    <a:pos x="88" y="24"/>
                  </a:cxn>
                  <a:cxn ang="0">
                    <a:pos x="88" y="40"/>
                  </a:cxn>
                  <a:cxn ang="0">
                    <a:pos x="88" y="48"/>
                  </a:cxn>
                  <a:cxn ang="0">
                    <a:pos x="88" y="48"/>
                  </a:cxn>
                  <a:cxn ang="0">
                    <a:pos x="80" y="48"/>
                  </a:cxn>
                  <a:cxn ang="0">
                    <a:pos x="80" y="48"/>
                  </a:cxn>
                  <a:cxn ang="0">
                    <a:pos x="80" y="64"/>
                  </a:cxn>
                  <a:cxn ang="0">
                    <a:pos x="72" y="80"/>
                  </a:cxn>
                  <a:cxn ang="0">
                    <a:pos x="56" y="136"/>
                  </a:cxn>
                  <a:cxn ang="0">
                    <a:pos x="40" y="168"/>
                  </a:cxn>
                  <a:cxn ang="0">
                    <a:pos x="16" y="168"/>
                  </a:cxn>
                  <a:cxn ang="0">
                    <a:pos x="0" y="152"/>
                  </a:cxn>
                  <a:cxn ang="0">
                    <a:pos x="0" y="144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20"/>
                  </a:cxn>
                  <a:cxn ang="0">
                    <a:pos x="8" y="112"/>
                  </a:cxn>
                </a:cxnLst>
                <a:rect l="0" t="0" r="r" b="b"/>
                <a:pathLst>
                  <a:path w="88" h="168">
                    <a:moveTo>
                      <a:pt x="8" y="112"/>
                    </a:moveTo>
                    <a:lnTo>
                      <a:pt x="16" y="88"/>
                    </a:lnTo>
                    <a:lnTo>
                      <a:pt x="16" y="88"/>
                    </a:lnTo>
                    <a:lnTo>
                      <a:pt x="8" y="72"/>
                    </a:lnTo>
                    <a:lnTo>
                      <a:pt x="8" y="56"/>
                    </a:lnTo>
                    <a:lnTo>
                      <a:pt x="24" y="48"/>
                    </a:lnTo>
                    <a:lnTo>
                      <a:pt x="40" y="32"/>
                    </a:lnTo>
                    <a:lnTo>
                      <a:pt x="56" y="16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64" y="0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80" y="0"/>
                    </a:lnTo>
                    <a:lnTo>
                      <a:pt x="88" y="24"/>
                    </a:lnTo>
                    <a:lnTo>
                      <a:pt x="88" y="40"/>
                    </a:lnTo>
                    <a:lnTo>
                      <a:pt x="88" y="48"/>
                    </a:lnTo>
                    <a:lnTo>
                      <a:pt x="88" y="48"/>
                    </a:lnTo>
                    <a:lnTo>
                      <a:pt x="80" y="48"/>
                    </a:lnTo>
                    <a:lnTo>
                      <a:pt x="80" y="48"/>
                    </a:lnTo>
                    <a:lnTo>
                      <a:pt x="80" y="64"/>
                    </a:lnTo>
                    <a:lnTo>
                      <a:pt x="72" y="80"/>
                    </a:lnTo>
                    <a:lnTo>
                      <a:pt x="56" y="136"/>
                    </a:lnTo>
                    <a:lnTo>
                      <a:pt x="40" y="168"/>
                    </a:lnTo>
                    <a:lnTo>
                      <a:pt x="16" y="168"/>
                    </a:lnTo>
                    <a:lnTo>
                      <a:pt x="0" y="152"/>
                    </a:lnTo>
                    <a:lnTo>
                      <a:pt x="0" y="144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20"/>
                    </a:lnTo>
                    <a:lnTo>
                      <a:pt x="8" y="11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Freeform 166"/>
              <p:cNvSpPr>
                <a:spLocks noChangeAspect="1"/>
              </p:cNvSpPr>
              <p:nvPr/>
            </p:nvSpPr>
            <p:spPr bwMode="auto">
              <a:xfrm>
                <a:off x="3920" y="2400"/>
                <a:ext cx="128" cy="144"/>
              </a:xfrm>
              <a:custGeom>
                <a:avLst/>
                <a:gdLst/>
                <a:ahLst/>
                <a:cxnLst>
                  <a:cxn ang="0">
                    <a:pos x="56" y="72"/>
                  </a:cxn>
                  <a:cxn ang="0">
                    <a:pos x="56" y="72"/>
                  </a:cxn>
                  <a:cxn ang="0">
                    <a:pos x="56" y="72"/>
                  </a:cxn>
                  <a:cxn ang="0">
                    <a:pos x="48" y="72"/>
                  </a:cxn>
                  <a:cxn ang="0">
                    <a:pos x="48" y="64"/>
                  </a:cxn>
                  <a:cxn ang="0">
                    <a:pos x="48" y="56"/>
                  </a:cxn>
                  <a:cxn ang="0">
                    <a:pos x="40" y="48"/>
                  </a:cxn>
                  <a:cxn ang="0">
                    <a:pos x="32" y="40"/>
                  </a:cxn>
                  <a:cxn ang="0">
                    <a:pos x="24" y="32"/>
                  </a:cxn>
                  <a:cxn ang="0">
                    <a:pos x="24" y="24"/>
                  </a:cxn>
                  <a:cxn ang="0">
                    <a:pos x="0" y="24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24" y="8"/>
                  </a:cxn>
                  <a:cxn ang="0">
                    <a:pos x="32" y="8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64" y="40"/>
                  </a:cxn>
                  <a:cxn ang="0">
                    <a:pos x="80" y="56"/>
                  </a:cxn>
                  <a:cxn ang="0">
                    <a:pos x="96" y="56"/>
                  </a:cxn>
                  <a:cxn ang="0">
                    <a:pos x="96" y="64"/>
                  </a:cxn>
                  <a:cxn ang="0">
                    <a:pos x="96" y="72"/>
                  </a:cxn>
                  <a:cxn ang="0">
                    <a:pos x="104" y="72"/>
                  </a:cxn>
                  <a:cxn ang="0">
                    <a:pos x="104" y="72"/>
                  </a:cxn>
                  <a:cxn ang="0">
                    <a:pos x="104" y="72"/>
                  </a:cxn>
                  <a:cxn ang="0">
                    <a:pos x="104" y="80"/>
                  </a:cxn>
                  <a:cxn ang="0">
                    <a:pos x="104" y="80"/>
                  </a:cxn>
                  <a:cxn ang="0">
                    <a:pos x="112" y="80"/>
                  </a:cxn>
                  <a:cxn ang="0">
                    <a:pos x="112" y="80"/>
                  </a:cxn>
                  <a:cxn ang="0">
                    <a:pos x="112" y="88"/>
                  </a:cxn>
                  <a:cxn ang="0">
                    <a:pos x="128" y="104"/>
                  </a:cxn>
                  <a:cxn ang="0">
                    <a:pos x="128" y="112"/>
                  </a:cxn>
                  <a:cxn ang="0">
                    <a:pos x="128" y="112"/>
                  </a:cxn>
                  <a:cxn ang="0">
                    <a:pos x="128" y="128"/>
                  </a:cxn>
                  <a:cxn ang="0">
                    <a:pos x="128" y="128"/>
                  </a:cxn>
                  <a:cxn ang="0">
                    <a:pos x="128" y="128"/>
                  </a:cxn>
                  <a:cxn ang="0">
                    <a:pos x="128" y="136"/>
                  </a:cxn>
                  <a:cxn ang="0">
                    <a:pos x="128" y="136"/>
                  </a:cxn>
                  <a:cxn ang="0">
                    <a:pos x="128" y="144"/>
                  </a:cxn>
                  <a:cxn ang="0">
                    <a:pos x="120" y="144"/>
                  </a:cxn>
                  <a:cxn ang="0">
                    <a:pos x="112" y="136"/>
                  </a:cxn>
                  <a:cxn ang="0">
                    <a:pos x="96" y="128"/>
                  </a:cxn>
                  <a:cxn ang="0">
                    <a:pos x="80" y="112"/>
                  </a:cxn>
                  <a:cxn ang="0">
                    <a:pos x="72" y="96"/>
                  </a:cxn>
                  <a:cxn ang="0">
                    <a:pos x="64" y="80"/>
                  </a:cxn>
                  <a:cxn ang="0">
                    <a:pos x="64" y="80"/>
                  </a:cxn>
                  <a:cxn ang="0">
                    <a:pos x="56" y="72"/>
                  </a:cxn>
                </a:cxnLst>
                <a:rect l="0" t="0" r="r" b="b"/>
                <a:pathLst>
                  <a:path w="128" h="144">
                    <a:moveTo>
                      <a:pt x="56" y="72"/>
                    </a:moveTo>
                    <a:lnTo>
                      <a:pt x="56" y="72"/>
                    </a:lnTo>
                    <a:lnTo>
                      <a:pt x="56" y="72"/>
                    </a:lnTo>
                    <a:lnTo>
                      <a:pt x="48" y="72"/>
                    </a:lnTo>
                    <a:lnTo>
                      <a:pt x="48" y="64"/>
                    </a:lnTo>
                    <a:lnTo>
                      <a:pt x="48" y="56"/>
                    </a:lnTo>
                    <a:lnTo>
                      <a:pt x="40" y="48"/>
                    </a:lnTo>
                    <a:lnTo>
                      <a:pt x="32" y="40"/>
                    </a:lnTo>
                    <a:lnTo>
                      <a:pt x="24" y="32"/>
                    </a:lnTo>
                    <a:lnTo>
                      <a:pt x="24" y="24"/>
                    </a:lnTo>
                    <a:lnTo>
                      <a:pt x="0" y="24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64" y="40"/>
                    </a:lnTo>
                    <a:lnTo>
                      <a:pt x="80" y="56"/>
                    </a:lnTo>
                    <a:lnTo>
                      <a:pt x="96" y="56"/>
                    </a:lnTo>
                    <a:lnTo>
                      <a:pt x="96" y="64"/>
                    </a:lnTo>
                    <a:lnTo>
                      <a:pt x="96" y="72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12" y="80"/>
                    </a:lnTo>
                    <a:lnTo>
                      <a:pt x="112" y="80"/>
                    </a:lnTo>
                    <a:lnTo>
                      <a:pt x="112" y="88"/>
                    </a:lnTo>
                    <a:lnTo>
                      <a:pt x="128" y="104"/>
                    </a:lnTo>
                    <a:lnTo>
                      <a:pt x="128" y="112"/>
                    </a:lnTo>
                    <a:lnTo>
                      <a:pt x="128" y="112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36"/>
                    </a:lnTo>
                    <a:lnTo>
                      <a:pt x="128" y="136"/>
                    </a:lnTo>
                    <a:lnTo>
                      <a:pt x="128" y="144"/>
                    </a:lnTo>
                    <a:lnTo>
                      <a:pt x="120" y="144"/>
                    </a:lnTo>
                    <a:lnTo>
                      <a:pt x="112" y="136"/>
                    </a:lnTo>
                    <a:lnTo>
                      <a:pt x="96" y="128"/>
                    </a:lnTo>
                    <a:lnTo>
                      <a:pt x="80" y="112"/>
                    </a:lnTo>
                    <a:lnTo>
                      <a:pt x="72" y="96"/>
                    </a:lnTo>
                    <a:lnTo>
                      <a:pt x="64" y="80"/>
                    </a:lnTo>
                    <a:lnTo>
                      <a:pt x="64" y="80"/>
                    </a:lnTo>
                    <a:lnTo>
                      <a:pt x="56" y="7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Freeform 167"/>
              <p:cNvSpPr>
                <a:spLocks noChangeAspect="1"/>
              </p:cNvSpPr>
              <p:nvPr/>
            </p:nvSpPr>
            <p:spPr bwMode="auto">
              <a:xfrm>
                <a:off x="4088" y="2384"/>
                <a:ext cx="128" cy="144"/>
              </a:xfrm>
              <a:custGeom>
                <a:avLst/>
                <a:gdLst/>
                <a:ahLst/>
                <a:cxnLst>
                  <a:cxn ang="0">
                    <a:pos x="32" y="128"/>
                  </a:cxn>
                  <a:cxn ang="0">
                    <a:pos x="16" y="112"/>
                  </a:cxn>
                  <a:cxn ang="0">
                    <a:pos x="16" y="96"/>
                  </a:cxn>
                  <a:cxn ang="0">
                    <a:pos x="8" y="96"/>
                  </a:cxn>
                  <a:cxn ang="0">
                    <a:pos x="0" y="72"/>
                  </a:cxn>
                  <a:cxn ang="0">
                    <a:pos x="16" y="72"/>
                  </a:cxn>
                  <a:cxn ang="0">
                    <a:pos x="32" y="64"/>
                  </a:cxn>
                  <a:cxn ang="0">
                    <a:pos x="40" y="48"/>
                  </a:cxn>
                  <a:cxn ang="0">
                    <a:pos x="56" y="48"/>
                  </a:cxn>
                  <a:cxn ang="0">
                    <a:pos x="56" y="40"/>
                  </a:cxn>
                  <a:cxn ang="0">
                    <a:pos x="64" y="32"/>
                  </a:cxn>
                  <a:cxn ang="0">
                    <a:pos x="72" y="32"/>
                  </a:cxn>
                  <a:cxn ang="0">
                    <a:pos x="80" y="24"/>
                  </a:cxn>
                  <a:cxn ang="0">
                    <a:pos x="96" y="0"/>
                  </a:cxn>
                  <a:cxn ang="0">
                    <a:pos x="112" y="8"/>
                  </a:cxn>
                  <a:cxn ang="0">
                    <a:pos x="112" y="16"/>
                  </a:cxn>
                  <a:cxn ang="0">
                    <a:pos x="128" y="24"/>
                  </a:cxn>
                  <a:cxn ang="0">
                    <a:pos x="120" y="32"/>
                  </a:cxn>
                  <a:cxn ang="0">
                    <a:pos x="120" y="32"/>
                  </a:cxn>
                  <a:cxn ang="0">
                    <a:pos x="112" y="40"/>
                  </a:cxn>
                  <a:cxn ang="0">
                    <a:pos x="104" y="40"/>
                  </a:cxn>
                  <a:cxn ang="0">
                    <a:pos x="120" y="72"/>
                  </a:cxn>
                  <a:cxn ang="0">
                    <a:pos x="128" y="72"/>
                  </a:cxn>
                  <a:cxn ang="0">
                    <a:pos x="120" y="80"/>
                  </a:cxn>
                  <a:cxn ang="0">
                    <a:pos x="112" y="80"/>
                  </a:cxn>
                  <a:cxn ang="0">
                    <a:pos x="112" y="80"/>
                  </a:cxn>
                  <a:cxn ang="0">
                    <a:pos x="104" y="104"/>
                  </a:cxn>
                  <a:cxn ang="0">
                    <a:pos x="96" y="104"/>
                  </a:cxn>
                  <a:cxn ang="0">
                    <a:pos x="96" y="128"/>
                  </a:cxn>
                  <a:cxn ang="0">
                    <a:pos x="96" y="136"/>
                  </a:cxn>
                  <a:cxn ang="0">
                    <a:pos x="72" y="144"/>
                  </a:cxn>
                  <a:cxn ang="0">
                    <a:pos x="56" y="128"/>
                  </a:cxn>
                  <a:cxn ang="0">
                    <a:pos x="40" y="136"/>
                  </a:cxn>
                </a:cxnLst>
                <a:rect l="0" t="0" r="r" b="b"/>
                <a:pathLst>
                  <a:path w="128" h="144">
                    <a:moveTo>
                      <a:pt x="40" y="128"/>
                    </a:moveTo>
                    <a:lnTo>
                      <a:pt x="32" y="128"/>
                    </a:lnTo>
                    <a:lnTo>
                      <a:pt x="16" y="128"/>
                    </a:lnTo>
                    <a:lnTo>
                      <a:pt x="16" y="112"/>
                    </a:lnTo>
                    <a:lnTo>
                      <a:pt x="16" y="104"/>
                    </a:lnTo>
                    <a:lnTo>
                      <a:pt x="16" y="96"/>
                    </a:lnTo>
                    <a:lnTo>
                      <a:pt x="16" y="96"/>
                    </a:lnTo>
                    <a:lnTo>
                      <a:pt x="8" y="96"/>
                    </a:lnTo>
                    <a:lnTo>
                      <a:pt x="0" y="80"/>
                    </a:lnTo>
                    <a:lnTo>
                      <a:pt x="0" y="72"/>
                    </a:lnTo>
                    <a:lnTo>
                      <a:pt x="8" y="72"/>
                    </a:lnTo>
                    <a:lnTo>
                      <a:pt x="16" y="72"/>
                    </a:lnTo>
                    <a:lnTo>
                      <a:pt x="24" y="72"/>
                    </a:lnTo>
                    <a:lnTo>
                      <a:pt x="32" y="64"/>
                    </a:lnTo>
                    <a:lnTo>
                      <a:pt x="40" y="56"/>
                    </a:lnTo>
                    <a:lnTo>
                      <a:pt x="40" y="48"/>
                    </a:lnTo>
                    <a:lnTo>
                      <a:pt x="48" y="48"/>
                    </a:lnTo>
                    <a:lnTo>
                      <a:pt x="56" y="48"/>
                    </a:lnTo>
                    <a:lnTo>
                      <a:pt x="56" y="40"/>
                    </a:lnTo>
                    <a:lnTo>
                      <a:pt x="56" y="40"/>
                    </a:lnTo>
                    <a:lnTo>
                      <a:pt x="64" y="40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72" y="32"/>
                    </a:lnTo>
                    <a:lnTo>
                      <a:pt x="72" y="24"/>
                    </a:lnTo>
                    <a:lnTo>
                      <a:pt x="80" y="24"/>
                    </a:lnTo>
                    <a:lnTo>
                      <a:pt x="96" y="8"/>
                    </a:lnTo>
                    <a:lnTo>
                      <a:pt x="96" y="0"/>
                    </a:lnTo>
                    <a:lnTo>
                      <a:pt x="112" y="0"/>
                    </a:lnTo>
                    <a:lnTo>
                      <a:pt x="112" y="8"/>
                    </a:lnTo>
                    <a:lnTo>
                      <a:pt x="112" y="8"/>
                    </a:lnTo>
                    <a:lnTo>
                      <a:pt x="112" y="16"/>
                    </a:lnTo>
                    <a:lnTo>
                      <a:pt x="128" y="16"/>
                    </a:lnTo>
                    <a:lnTo>
                      <a:pt x="128" y="24"/>
                    </a:lnTo>
                    <a:lnTo>
                      <a:pt x="120" y="24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12" y="40"/>
                    </a:lnTo>
                    <a:lnTo>
                      <a:pt x="112" y="40"/>
                    </a:lnTo>
                    <a:lnTo>
                      <a:pt x="112" y="40"/>
                    </a:lnTo>
                    <a:lnTo>
                      <a:pt x="104" y="40"/>
                    </a:lnTo>
                    <a:lnTo>
                      <a:pt x="104" y="56"/>
                    </a:lnTo>
                    <a:lnTo>
                      <a:pt x="120" y="72"/>
                    </a:lnTo>
                    <a:lnTo>
                      <a:pt x="128" y="72"/>
                    </a:lnTo>
                    <a:lnTo>
                      <a:pt x="128" y="72"/>
                    </a:lnTo>
                    <a:lnTo>
                      <a:pt x="128" y="80"/>
                    </a:lnTo>
                    <a:lnTo>
                      <a:pt x="120" y="80"/>
                    </a:lnTo>
                    <a:lnTo>
                      <a:pt x="120" y="80"/>
                    </a:lnTo>
                    <a:lnTo>
                      <a:pt x="112" y="80"/>
                    </a:lnTo>
                    <a:lnTo>
                      <a:pt x="112" y="80"/>
                    </a:lnTo>
                    <a:lnTo>
                      <a:pt x="112" y="80"/>
                    </a:lnTo>
                    <a:lnTo>
                      <a:pt x="104" y="96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96" y="104"/>
                    </a:lnTo>
                    <a:lnTo>
                      <a:pt x="96" y="120"/>
                    </a:lnTo>
                    <a:lnTo>
                      <a:pt x="96" y="128"/>
                    </a:lnTo>
                    <a:lnTo>
                      <a:pt x="96" y="136"/>
                    </a:lnTo>
                    <a:lnTo>
                      <a:pt x="96" y="136"/>
                    </a:lnTo>
                    <a:lnTo>
                      <a:pt x="88" y="136"/>
                    </a:lnTo>
                    <a:lnTo>
                      <a:pt x="72" y="144"/>
                    </a:lnTo>
                    <a:lnTo>
                      <a:pt x="72" y="136"/>
                    </a:lnTo>
                    <a:lnTo>
                      <a:pt x="56" y="128"/>
                    </a:lnTo>
                    <a:lnTo>
                      <a:pt x="48" y="136"/>
                    </a:lnTo>
                    <a:lnTo>
                      <a:pt x="40" y="136"/>
                    </a:lnTo>
                    <a:lnTo>
                      <a:pt x="40" y="12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1" name="Freeform 168"/>
              <p:cNvSpPr>
                <a:spLocks noChangeAspect="1"/>
              </p:cNvSpPr>
              <p:nvPr/>
            </p:nvSpPr>
            <p:spPr bwMode="auto">
              <a:xfrm>
                <a:off x="4360" y="2472"/>
                <a:ext cx="256" cy="136"/>
              </a:xfrm>
              <a:custGeom>
                <a:avLst/>
                <a:gdLst/>
                <a:ahLst/>
                <a:cxnLst>
                  <a:cxn ang="0">
                    <a:pos x="152" y="40"/>
                  </a:cxn>
                  <a:cxn ang="0">
                    <a:pos x="160" y="40"/>
                  </a:cxn>
                  <a:cxn ang="0">
                    <a:pos x="176" y="48"/>
                  </a:cxn>
                  <a:cxn ang="0">
                    <a:pos x="200" y="72"/>
                  </a:cxn>
                  <a:cxn ang="0">
                    <a:pos x="216" y="72"/>
                  </a:cxn>
                  <a:cxn ang="0">
                    <a:pos x="208" y="88"/>
                  </a:cxn>
                  <a:cxn ang="0">
                    <a:pos x="216" y="96"/>
                  </a:cxn>
                  <a:cxn ang="0">
                    <a:pos x="224" y="112"/>
                  </a:cxn>
                  <a:cxn ang="0">
                    <a:pos x="240" y="120"/>
                  </a:cxn>
                  <a:cxn ang="0">
                    <a:pos x="240" y="120"/>
                  </a:cxn>
                  <a:cxn ang="0">
                    <a:pos x="240" y="120"/>
                  </a:cxn>
                  <a:cxn ang="0">
                    <a:pos x="248" y="128"/>
                  </a:cxn>
                  <a:cxn ang="0">
                    <a:pos x="256" y="128"/>
                  </a:cxn>
                  <a:cxn ang="0">
                    <a:pos x="248" y="136"/>
                  </a:cxn>
                  <a:cxn ang="0">
                    <a:pos x="240" y="136"/>
                  </a:cxn>
                  <a:cxn ang="0">
                    <a:pos x="224" y="128"/>
                  </a:cxn>
                  <a:cxn ang="0">
                    <a:pos x="208" y="120"/>
                  </a:cxn>
                  <a:cxn ang="0">
                    <a:pos x="208" y="112"/>
                  </a:cxn>
                  <a:cxn ang="0">
                    <a:pos x="184" y="96"/>
                  </a:cxn>
                  <a:cxn ang="0">
                    <a:pos x="160" y="104"/>
                  </a:cxn>
                  <a:cxn ang="0">
                    <a:pos x="160" y="104"/>
                  </a:cxn>
                  <a:cxn ang="0">
                    <a:pos x="160" y="112"/>
                  </a:cxn>
                  <a:cxn ang="0">
                    <a:pos x="144" y="112"/>
                  </a:cxn>
                  <a:cxn ang="0">
                    <a:pos x="120" y="104"/>
                  </a:cxn>
                  <a:cxn ang="0">
                    <a:pos x="104" y="104"/>
                  </a:cxn>
                  <a:cxn ang="0">
                    <a:pos x="88" y="104"/>
                  </a:cxn>
                  <a:cxn ang="0">
                    <a:pos x="104" y="96"/>
                  </a:cxn>
                  <a:cxn ang="0">
                    <a:pos x="96" y="88"/>
                  </a:cxn>
                  <a:cxn ang="0">
                    <a:pos x="96" y="72"/>
                  </a:cxn>
                  <a:cxn ang="0">
                    <a:pos x="72" y="56"/>
                  </a:cxn>
                  <a:cxn ang="0">
                    <a:pos x="40" y="48"/>
                  </a:cxn>
                  <a:cxn ang="0">
                    <a:pos x="40" y="48"/>
                  </a:cxn>
                  <a:cxn ang="0">
                    <a:pos x="40" y="48"/>
                  </a:cxn>
                  <a:cxn ang="0">
                    <a:pos x="24" y="48"/>
                  </a:cxn>
                  <a:cxn ang="0">
                    <a:pos x="24" y="40"/>
                  </a:cxn>
                  <a:cxn ang="0">
                    <a:pos x="16" y="32"/>
                  </a:cxn>
                  <a:cxn ang="0">
                    <a:pos x="32" y="32"/>
                  </a:cxn>
                  <a:cxn ang="0">
                    <a:pos x="40" y="32"/>
                  </a:cxn>
                  <a:cxn ang="0">
                    <a:pos x="24" y="32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0" y="16"/>
                  </a:cxn>
                  <a:cxn ang="0">
                    <a:pos x="8" y="8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48" y="16"/>
                  </a:cxn>
                  <a:cxn ang="0">
                    <a:pos x="48" y="32"/>
                  </a:cxn>
                  <a:cxn ang="0">
                    <a:pos x="48" y="32"/>
                  </a:cxn>
                  <a:cxn ang="0">
                    <a:pos x="56" y="40"/>
                  </a:cxn>
                  <a:cxn ang="0">
                    <a:pos x="72" y="32"/>
                  </a:cxn>
                  <a:cxn ang="0">
                    <a:pos x="96" y="16"/>
                  </a:cxn>
                  <a:cxn ang="0">
                    <a:pos x="112" y="32"/>
                  </a:cxn>
                  <a:cxn ang="0">
                    <a:pos x="128" y="32"/>
                  </a:cxn>
                  <a:cxn ang="0">
                    <a:pos x="128" y="32"/>
                  </a:cxn>
                </a:cxnLst>
                <a:rect l="0" t="0" r="r" b="b"/>
                <a:pathLst>
                  <a:path w="256" h="136">
                    <a:moveTo>
                      <a:pt x="136" y="32"/>
                    </a:moveTo>
                    <a:lnTo>
                      <a:pt x="152" y="40"/>
                    </a:lnTo>
                    <a:lnTo>
                      <a:pt x="160" y="40"/>
                    </a:lnTo>
                    <a:lnTo>
                      <a:pt x="160" y="40"/>
                    </a:lnTo>
                    <a:lnTo>
                      <a:pt x="168" y="48"/>
                    </a:lnTo>
                    <a:lnTo>
                      <a:pt x="176" y="48"/>
                    </a:lnTo>
                    <a:lnTo>
                      <a:pt x="184" y="56"/>
                    </a:lnTo>
                    <a:lnTo>
                      <a:pt x="200" y="72"/>
                    </a:lnTo>
                    <a:lnTo>
                      <a:pt x="208" y="72"/>
                    </a:lnTo>
                    <a:lnTo>
                      <a:pt x="216" y="72"/>
                    </a:lnTo>
                    <a:lnTo>
                      <a:pt x="216" y="80"/>
                    </a:lnTo>
                    <a:lnTo>
                      <a:pt x="208" y="88"/>
                    </a:lnTo>
                    <a:lnTo>
                      <a:pt x="208" y="88"/>
                    </a:lnTo>
                    <a:lnTo>
                      <a:pt x="216" y="96"/>
                    </a:lnTo>
                    <a:lnTo>
                      <a:pt x="216" y="104"/>
                    </a:lnTo>
                    <a:lnTo>
                      <a:pt x="224" y="112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0" y="120"/>
                    </a:lnTo>
                    <a:lnTo>
                      <a:pt x="248" y="128"/>
                    </a:lnTo>
                    <a:lnTo>
                      <a:pt x="248" y="128"/>
                    </a:lnTo>
                    <a:lnTo>
                      <a:pt x="256" y="128"/>
                    </a:lnTo>
                    <a:lnTo>
                      <a:pt x="248" y="128"/>
                    </a:lnTo>
                    <a:lnTo>
                      <a:pt x="248" y="136"/>
                    </a:lnTo>
                    <a:lnTo>
                      <a:pt x="248" y="136"/>
                    </a:lnTo>
                    <a:lnTo>
                      <a:pt x="240" y="136"/>
                    </a:lnTo>
                    <a:lnTo>
                      <a:pt x="240" y="128"/>
                    </a:lnTo>
                    <a:lnTo>
                      <a:pt x="224" y="128"/>
                    </a:lnTo>
                    <a:lnTo>
                      <a:pt x="224" y="128"/>
                    </a:lnTo>
                    <a:lnTo>
                      <a:pt x="208" y="120"/>
                    </a:lnTo>
                    <a:lnTo>
                      <a:pt x="208" y="120"/>
                    </a:lnTo>
                    <a:lnTo>
                      <a:pt x="208" y="112"/>
                    </a:lnTo>
                    <a:lnTo>
                      <a:pt x="200" y="112"/>
                    </a:lnTo>
                    <a:lnTo>
                      <a:pt x="184" y="96"/>
                    </a:lnTo>
                    <a:lnTo>
                      <a:pt x="168" y="96"/>
                    </a:lnTo>
                    <a:lnTo>
                      <a:pt x="160" y="104"/>
                    </a:lnTo>
                    <a:lnTo>
                      <a:pt x="160" y="104"/>
                    </a:lnTo>
                    <a:lnTo>
                      <a:pt x="160" y="104"/>
                    </a:lnTo>
                    <a:lnTo>
                      <a:pt x="160" y="112"/>
                    </a:lnTo>
                    <a:lnTo>
                      <a:pt x="160" y="112"/>
                    </a:lnTo>
                    <a:lnTo>
                      <a:pt x="160" y="112"/>
                    </a:lnTo>
                    <a:lnTo>
                      <a:pt x="144" y="112"/>
                    </a:lnTo>
                    <a:lnTo>
                      <a:pt x="136" y="112"/>
                    </a:lnTo>
                    <a:lnTo>
                      <a:pt x="120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96" y="104"/>
                    </a:lnTo>
                    <a:lnTo>
                      <a:pt x="88" y="104"/>
                    </a:lnTo>
                    <a:lnTo>
                      <a:pt x="88" y="96"/>
                    </a:lnTo>
                    <a:lnTo>
                      <a:pt x="104" y="96"/>
                    </a:lnTo>
                    <a:lnTo>
                      <a:pt x="104" y="96"/>
                    </a:lnTo>
                    <a:lnTo>
                      <a:pt x="96" y="88"/>
                    </a:lnTo>
                    <a:lnTo>
                      <a:pt x="96" y="80"/>
                    </a:lnTo>
                    <a:lnTo>
                      <a:pt x="96" y="72"/>
                    </a:lnTo>
                    <a:lnTo>
                      <a:pt x="80" y="64"/>
                    </a:lnTo>
                    <a:lnTo>
                      <a:pt x="72" y="56"/>
                    </a:lnTo>
                    <a:lnTo>
                      <a:pt x="56" y="56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40"/>
                    </a:lnTo>
                    <a:lnTo>
                      <a:pt x="40" y="48"/>
                    </a:lnTo>
                    <a:lnTo>
                      <a:pt x="32" y="48"/>
                    </a:lnTo>
                    <a:lnTo>
                      <a:pt x="24" y="48"/>
                    </a:lnTo>
                    <a:lnTo>
                      <a:pt x="24" y="48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32" y="3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2" y="32"/>
                    </a:lnTo>
                    <a:lnTo>
                      <a:pt x="24" y="32"/>
                    </a:lnTo>
                    <a:lnTo>
                      <a:pt x="16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40" y="8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56" y="40"/>
                    </a:lnTo>
                    <a:lnTo>
                      <a:pt x="64" y="40"/>
                    </a:lnTo>
                    <a:lnTo>
                      <a:pt x="72" y="32"/>
                    </a:lnTo>
                    <a:lnTo>
                      <a:pt x="88" y="24"/>
                    </a:lnTo>
                    <a:lnTo>
                      <a:pt x="96" y="16"/>
                    </a:lnTo>
                    <a:lnTo>
                      <a:pt x="104" y="24"/>
                    </a:lnTo>
                    <a:lnTo>
                      <a:pt x="112" y="32"/>
                    </a:lnTo>
                    <a:lnTo>
                      <a:pt x="120" y="32"/>
                    </a:lnTo>
                    <a:lnTo>
                      <a:pt x="128" y="32"/>
                    </a:lnTo>
                    <a:lnTo>
                      <a:pt x="128" y="32"/>
                    </a:lnTo>
                    <a:lnTo>
                      <a:pt x="128" y="32"/>
                    </a:lnTo>
                    <a:lnTo>
                      <a:pt x="136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2" name="Freeform 169"/>
              <p:cNvSpPr>
                <a:spLocks noChangeAspect="1"/>
              </p:cNvSpPr>
              <p:nvPr/>
            </p:nvSpPr>
            <p:spPr bwMode="auto">
              <a:xfrm>
                <a:off x="3952" y="2176"/>
                <a:ext cx="144" cy="280"/>
              </a:xfrm>
              <a:custGeom>
                <a:avLst/>
                <a:gdLst/>
                <a:ahLst/>
                <a:cxnLst>
                  <a:cxn ang="0">
                    <a:pos x="24" y="144"/>
                  </a:cxn>
                  <a:cxn ang="0">
                    <a:pos x="16" y="120"/>
                  </a:cxn>
                  <a:cxn ang="0">
                    <a:pos x="8" y="104"/>
                  </a:cxn>
                  <a:cxn ang="0">
                    <a:pos x="8" y="96"/>
                  </a:cxn>
                  <a:cxn ang="0">
                    <a:pos x="0" y="64"/>
                  </a:cxn>
                  <a:cxn ang="0">
                    <a:pos x="8" y="48"/>
                  </a:cxn>
                  <a:cxn ang="0">
                    <a:pos x="16" y="40"/>
                  </a:cxn>
                  <a:cxn ang="0">
                    <a:pos x="40" y="24"/>
                  </a:cxn>
                  <a:cxn ang="0">
                    <a:pos x="48" y="16"/>
                  </a:cxn>
                  <a:cxn ang="0">
                    <a:pos x="48" y="24"/>
                  </a:cxn>
                  <a:cxn ang="0">
                    <a:pos x="48" y="16"/>
                  </a:cxn>
                  <a:cxn ang="0">
                    <a:pos x="48" y="8"/>
                  </a:cxn>
                  <a:cxn ang="0">
                    <a:pos x="72" y="8"/>
                  </a:cxn>
                  <a:cxn ang="0">
                    <a:pos x="88" y="0"/>
                  </a:cxn>
                  <a:cxn ang="0">
                    <a:pos x="112" y="0"/>
                  </a:cxn>
                  <a:cxn ang="0">
                    <a:pos x="128" y="24"/>
                  </a:cxn>
                  <a:cxn ang="0">
                    <a:pos x="128" y="24"/>
                  </a:cxn>
                  <a:cxn ang="0">
                    <a:pos x="96" y="56"/>
                  </a:cxn>
                  <a:cxn ang="0">
                    <a:pos x="120" y="88"/>
                  </a:cxn>
                  <a:cxn ang="0">
                    <a:pos x="144" y="120"/>
                  </a:cxn>
                  <a:cxn ang="0">
                    <a:pos x="136" y="152"/>
                  </a:cxn>
                  <a:cxn ang="0">
                    <a:pos x="128" y="152"/>
                  </a:cxn>
                  <a:cxn ang="0">
                    <a:pos x="104" y="176"/>
                  </a:cxn>
                  <a:cxn ang="0">
                    <a:pos x="104" y="176"/>
                  </a:cxn>
                  <a:cxn ang="0">
                    <a:pos x="104" y="176"/>
                  </a:cxn>
                  <a:cxn ang="0">
                    <a:pos x="104" y="184"/>
                  </a:cxn>
                  <a:cxn ang="0">
                    <a:pos x="88" y="192"/>
                  </a:cxn>
                  <a:cxn ang="0">
                    <a:pos x="88" y="176"/>
                  </a:cxn>
                  <a:cxn ang="0">
                    <a:pos x="88" y="168"/>
                  </a:cxn>
                  <a:cxn ang="0">
                    <a:pos x="72" y="160"/>
                  </a:cxn>
                  <a:cxn ang="0">
                    <a:pos x="64" y="160"/>
                  </a:cxn>
                  <a:cxn ang="0">
                    <a:pos x="56" y="144"/>
                  </a:cxn>
                  <a:cxn ang="0">
                    <a:pos x="40" y="136"/>
                  </a:cxn>
                  <a:cxn ang="0">
                    <a:pos x="40" y="128"/>
                  </a:cxn>
                  <a:cxn ang="0">
                    <a:pos x="24" y="128"/>
                  </a:cxn>
                  <a:cxn ang="0">
                    <a:pos x="24" y="136"/>
                  </a:cxn>
                  <a:cxn ang="0">
                    <a:pos x="16" y="168"/>
                  </a:cxn>
                  <a:cxn ang="0">
                    <a:pos x="32" y="184"/>
                  </a:cxn>
                  <a:cxn ang="0">
                    <a:pos x="24" y="192"/>
                  </a:cxn>
                  <a:cxn ang="0">
                    <a:pos x="32" y="200"/>
                  </a:cxn>
                  <a:cxn ang="0">
                    <a:pos x="40" y="208"/>
                  </a:cxn>
                  <a:cxn ang="0">
                    <a:pos x="72" y="248"/>
                  </a:cxn>
                  <a:cxn ang="0">
                    <a:pos x="72" y="264"/>
                  </a:cxn>
                  <a:cxn ang="0">
                    <a:pos x="80" y="280"/>
                  </a:cxn>
                  <a:cxn ang="0">
                    <a:pos x="72" y="280"/>
                  </a:cxn>
                  <a:cxn ang="0">
                    <a:pos x="64" y="272"/>
                  </a:cxn>
                  <a:cxn ang="0">
                    <a:pos x="32" y="224"/>
                  </a:cxn>
                  <a:cxn ang="0">
                    <a:pos x="16" y="192"/>
                  </a:cxn>
                  <a:cxn ang="0">
                    <a:pos x="8" y="192"/>
                  </a:cxn>
                  <a:cxn ang="0">
                    <a:pos x="8" y="184"/>
                  </a:cxn>
                  <a:cxn ang="0">
                    <a:pos x="8" y="168"/>
                  </a:cxn>
                  <a:cxn ang="0">
                    <a:pos x="8" y="168"/>
                  </a:cxn>
                </a:cxnLst>
                <a:rect l="0" t="0" r="r" b="b"/>
                <a:pathLst>
                  <a:path w="144" h="280">
                    <a:moveTo>
                      <a:pt x="16" y="160"/>
                    </a:moveTo>
                    <a:lnTo>
                      <a:pt x="24" y="144"/>
                    </a:lnTo>
                    <a:lnTo>
                      <a:pt x="24" y="144"/>
                    </a:lnTo>
                    <a:lnTo>
                      <a:pt x="16" y="120"/>
                    </a:lnTo>
                    <a:lnTo>
                      <a:pt x="8" y="112"/>
                    </a:lnTo>
                    <a:lnTo>
                      <a:pt x="8" y="104"/>
                    </a:lnTo>
                    <a:lnTo>
                      <a:pt x="8" y="104"/>
                    </a:lnTo>
                    <a:lnTo>
                      <a:pt x="8" y="96"/>
                    </a:lnTo>
                    <a:lnTo>
                      <a:pt x="8" y="80"/>
                    </a:lnTo>
                    <a:lnTo>
                      <a:pt x="0" y="64"/>
                    </a:lnTo>
                    <a:lnTo>
                      <a:pt x="0" y="48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16" y="40"/>
                    </a:lnTo>
                    <a:lnTo>
                      <a:pt x="24" y="32"/>
                    </a:lnTo>
                    <a:lnTo>
                      <a:pt x="40" y="24"/>
                    </a:lnTo>
                    <a:lnTo>
                      <a:pt x="40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16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64" y="8"/>
                    </a:lnTo>
                    <a:lnTo>
                      <a:pt x="72" y="8"/>
                    </a:lnTo>
                    <a:lnTo>
                      <a:pt x="80" y="8"/>
                    </a:lnTo>
                    <a:lnTo>
                      <a:pt x="88" y="0"/>
                    </a:lnTo>
                    <a:lnTo>
                      <a:pt x="96" y="0"/>
                    </a:lnTo>
                    <a:lnTo>
                      <a:pt x="112" y="0"/>
                    </a:lnTo>
                    <a:lnTo>
                      <a:pt x="112" y="16"/>
                    </a:lnTo>
                    <a:lnTo>
                      <a:pt x="128" y="24"/>
                    </a:lnTo>
                    <a:lnTo>
                      <a:pt x="128" y="24"/>
                    </a:lnTo>
                    <a:lnTo>
                      <a:pt x="128" y="24"/>
                    </a:lnTo>
                    <a:lnTo>
                      <a:pt x="96" y="48"/>
                    </a:lnTo>
                    <a:lnTo>
                      <a:pt x="96" y="56"/>
                    </a:lnTo>
                    <a:lnTo>
                      <a:pt x="104" y="64"/>
                    </a:lnTo>
                    <a:lnTo>
                      <a:pt x="120" y="88"/>
                    </a:lnTo>
                    <a:lnTo>
                      <a:pt x="136" y="96"/>
                    </a:lnTo>
                    <a:lnTo>
                      <a:pt x="144" y="120"/>
                    </a:lnTo>
                    <a:lnTo>
                      <a:pt x="136" y="144"/>
                    </a:lnTo>
                    <a:lnTo>
                      <a:pt x="136" y="152"/>
                    </a:lnTo>
                    <a:lnTo>
                      <a:pt x="136" y="152"/>
                    </a:lnTo>
                    <a:lnTo>
                      <a:pt x="128" y="152"/>
                    </a:lnTo>
                    <a:lnTo>
                      <a:pt x="112" y="168"/>
                    </a:lnTo>
                    <a:lnTo>
                      <a:pt x="104" y="176"/>
                    </a:lnTo>
                    <a:lnTo>
                      <a:pt x="104" y="176"/>
                    </a:lnTo>
                    <a:lnTo>
                      <a:pt x="104" y="176"/>
                    </a:lnTo>
                    <a:lnTo>
                      <a:pt x="104" y="176"/>
                    </a:lnTo>
                    <a:lnTo>
                      <a:pt x="104" y="176"/>
                    </a:lnTo>
                    <a:lnTo>
                      <a:pt x="104" y="176"/>
                    </a:lnTo>
                    <a:lnTo>
                      <a:pt x="104" y="184"/>
                    </a:lnTo>
                    <a:lnTo>
                      <a:pt x="96" y="184"/>
                    </a:lnTo>
                    <a:lnTo>
                      <a:pt x="88" y="192"/>
                    </a:lnTo>
                    <a:lnTo>
                      <a:pt x="88" y="176"/>
                    </a:lnTo>
                    <a:lnTo>
                      <a:pt x="88" y="176"/>
                    </a:lnTo>
                    <a:lnTo>
                      <a:pt x="88" y="168"/>
                    </a:lnTo>
                    <a:lnTo>
                      <a:pt x="88" y="168"/>
                    </a:lnTo>
                    <a:lnTo>
                      <a:pt x="72" y="168"/>
                    </a:lnTo>
                    <a:lnTo>
                      <a:pt x="72" y="160"/>
                    </a:lnTo>
                    <a:lnTo>
                      <a:pt x="72" y="160"/>
                    </a:lnTo>
                    <a:lnTo>
                      <a:pt x="64" y="160"/>
                    </a:lnTo>
                    <a:lnTo>
                      <a:pt x="64" y="152"/>
                    </a:lnTo>
                    <a:lnTo>
                      <a:pt x="56" y="144"/>
                    </a:lnTo>
                    <a:lnTo>
                      <a:pt x="40" y="136"/>
                    </a:lnTo>
                    <a:lnTo>
                      <a:pt x="40" y="136"/>
                    </a:lnTo>
                    <a:lnTo>
                      <a:pt x="40" y="136"/>
                    </a:lnTo>
                    <a:lnTo>
                      <a:pt x="40" y="128"/>
                    </a:lnTo>
                    <a:lnTo>
                      <a:pt x="24" y="128"/>
                    </a:lnTo>
                    <a:lnTo>
                      <a:pt x="24" y="128"/>
                    </a:lnTo>
                    <a:lnTo>
                      <a:pt x="24" y="128"/>
                    </a:lnTo>
                    <a:lnTo>
                      <a:pt x="24" y="136"/>
                    </a:lnTo>
                    <a:lnTo>
                      <a:pt x="24" y="144"/>
                    </a:lnTo>
                    <a:lnTo>
                      <a:pt x="16" y="168"/>
                    </a:lnTo>
                    <a:lnTo>
                      <a:pt x="16" y="176"/>
                    </a:lnTo>
                    <a:lnTo>
                      <a:pt x="32" y="184"/>
                    </a:lnTo>
                    <a:lnTo>
                      <a:pt x="32" y="192"/>
                    </a:lnTo>
                    <a:lnTo>
                      <a:pt x="24" y="192"/>
                    </a:lnTo>
                    <a:lnTo>
                      <a:pt x="32" y="200"/>
                    </a:lnTo>
                    <a:lnTo>
                      <a:pt x="32" y="200"/>
                    </a:lnTo>
                    <a:lnTo>
                      <a:pt x="32" y="200"/>
                    </a:lnTo>
                    <a:lnTo>
                      <a:pt x="40" y="208"/>
                    </a:lnTo>
                    <a:lnTo>
                      <a:pt x="72" y="224"/>
                    </a:lnTo>
                    <a:lnTo>
                      <a:pt x="72" y="248"/>
                    </a:lnTo>
                    <a:lnTo>
                      <a:pt x="72" y="256"/>
                    </a:lnTo>
                    <a:lnTo>
                      <a:pt x="72" y="264"/>
                    </a:lnTo>
                    <a:lnTo>
                      <a:pt x="80" y="272"/>
                    </a:lnTo>
                    <a:lnTo>
                      <a:pt x="80" y="280"/>
                    </a:lnTo>
                    <a:lnTo>
                      <a:pt x="80" y="280"/>
                    </a:lnTo>
                    <a:lnTo>
                      <a:pt x="72" y="280"/>
                    </a:lnTo>
                    <a:lnTo>
                      <a:pt x="72" y="280"/>
                    </a:lnTo>
                    <a:lnTo>
                      <a:pt x="64" y="272"/>
                    </a:lnTo>
                    <a:lnTo>
                      <a:pt x="40" y="264"/>
                    </a:lnTo>
                    <a:lnTo>
                      <a:pt x="32" y="224"/>
                    </a:lnTo>
                    <a:lnTo>
                      <a:pt x="24" y="200"/>
                    </a:lnTo>
                    <a:lnTo>
                      <a:pt x="16" y="192"/>
                    </a:lnTo>
                    <a:lnTo>
                      <a:pt x="8" y="192"/>
                    </a:lnTo>
                    <a:lnTo>
                      <a:pt x="8" y="192"/>
                    </a:lnTo>
                    <a:lnTo>
                      <a:pt x="8" y="192"/>
                    </a:lnTo>
                    <a:lnTo>
                      <a:pt x="8" y="184"/>
                    </a:lnTo>
                    <a:lnTo>
                      <a:pt x="8" y="184"/>
                    </a:lnTo>
                    <a:lnTo>
                      <a:pt x="8" y="168"/>
                    </a:lnTo>
                    <a:lnTo>
                      <a:pt x="8" y="168"/>
                    </a:lnTo>
                    <a:lnTo>
                      <a:pt x="8" y="168"/>
                    </a:lnTo>
                    <a:lnTo>
                      <a:pt x="16" y="16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Freeform 170"/>
              <p:cNvSpPr>
                <a:spLocks noChangeAspect="1"/>
              </p:cNvSpPr>
              <p:nvPr/>
            </p:nvSpPr>
            <p:spPr bwMode="auto">
              <a:xfrm>
                <a:off x="4368" y="1920"/>
                <a:ext cx="136" cy="112"/>
              </a:xfrm>
              <a:custGeom>
                <a:avLst/>
                <a:gdLst/>
                <a:ahLst/>
                <a:cxnLst>
                  <a:cxn ang="0">
                    <a:pos x="48" y="112"/>
                  </a:cxn>
                  <a:cxn ang="0">
                    <a:pos x="48" y="96"/>
                  </a:cxn>
                  <a:cxn ang="0">
                    <a:pos x="40" y="96"/>
                  </a:cxn>
                  <a:cxn ang="0">
                    <a:pos x="32" y="104"/>
                  </a:cxn>
                  <a:cxn ang="0">
                    <a:pos x="32" y="104"/>
                  </a:cxn>
                  <a:cxn ang="0">
                    <a:pos x="16" y="104"/>
                  </a:cxn>
                  <a:cxn ang="0">
                    <a:pos x="0" y="104"/>
                  </a:cxn>
                  <a:cxn ang="0">
                    <a:pos x="8" y="96"/>
                  </a:cxn>
                  <a:cxn ang="0">
                    <a:pos x="24" y="88"/>
                  </a:cxn>
                  <a:cxn ang="0">
                    <a:pos x="56" y="88"/>
                  </a:cxn>
                  <a:cxn ang="0">
                    <a:pos x="64" y="72"/>
                  </a:cxn>
                  <a:cxn ang="0">
                    <a:pos x="72" y="64"/>
                  </a:cxn>
                  <a:cxn ang="0">
                    <a:pos x="72" y="72"/>
                  </a:cxn>
                  <a:cxn ang="0">
                    <a:pos x="80" y="64"/>
                  </a:cxn>
                  <a:cxn ang="0">
                    <a:pos x="112" y="40"/>
                  </a:cxn>
                  <a:cxn ang="0">
                    <a:pos x="112" y="8"/>
                  </a:cxn>
                  <a:cxn ang="0">
                    <a:pos x="120" y="8"/>
                  </a:cxn>
                  <a:cxn ang="0">
                    <a:pos x="120" y="8"/>
                  </a:cxn>
                  <a:cxn ang="0">
                    <a:pos x="128" y="8"/>
                  </a:cxn>
                  <a:cxn ang="0">
                    <a:pos x="120" y="0"/>
                  </a:cxn>
                  <a:cxn ang="0">
                    <a:pos x="128" y="0"/>
                  </a:cxn>
                  <a:cxn ang="0">
                    <a:pos x="136" y="24"/>
                  </a:cxn>
                  <a:cxn ang="0">
                    <a:pos x="128" y="40"/>
                  </a:cxn>
                  <a:cxn ang="0">
                    <a:pos x="128" y="48"/>
                  </a:cxn>
                  <a:cxn ang="0">
                    <a:pos x="128" y="48"/>
                  </a:cxn>
                  <a:cxn ang="0">
                    <a:pos x="120" y="48"/>
                  </a:cxn>
                  <a:cxn ang="0">
                    <a:pos x="120" y="64"/>
                  </a:cxn>
                  <a:cxn ang="0">
                    <a:pos x="120" y="72"/>
                  </a:cxn>
                  <a:cxn ang="0">
                    <a:pos x="120" y="88"/>
                  </a:cxn>
                  <a:cxn ang="0">
                    <a:pos x="112" y="88"/>
                  </a:cxn>
                  <a:cxn ang="0">
                    <a:pos x="112" y="96"/>
                  </a:cxn>
                  <a:cxn ang="0">
                    <a:pos x="112" y="88"/>
                  </a:cxn>
                  <a:cxn ang="0">
                    <a:pos x="96" y="96"/>
                  </a:cxn>
                  <a:cxn ang="0">
                    <a:pos x="96" y="96"/>
                  </a:cxn>
                  <a:cxn ang="0">
                    <a:pos x="88" y="96"/>
                  </a:cxn>
                  <a:cxn ang="0">
                    <a:pos x="80" y="104"/>
                  </a:cxn>
                  <a:cxn ang="0">
                    <a:pos x="64" y="96"/>
                  </a:cxn>
                  <a:cxn ang="0">
                    <a:pos x="72" y="104"/>
                  </a:cxn>
                  <a:cxn ang="0">
                    <a:pos x="64" y="104"/>
                  </a:cxn>
                  <a:cxn ang="0">
                    <a:pos x="56" y="112"/>
                  </a:cxn>
                  <a:cxn ang="0">
                    <a:pos x="56" y="112"/>
                  </a:cxn>
                  <a:cxn ang="0">
                    <a:pos x="48" y="112"/>
                  </a:cxn>
                </a:cxnLst>
                <a:rect l="0" t="0" r="r" b="b"/>
                <a:pathLst>
                  <a:path w="136" h="112">
                    <a:moveTo>
                      <a:pt x="48" y="112"/>
                    </a:moveTo>
                    <a:lnTo>
                      <a:pt x="48" y="112"/>
                    </a:lnTo>
                    <a:lnTo>
                      <a:pt x="56" y="104"/>
                    </a:lnTo>
                    <a:lnTo>
                      <a:pt x="48" y="96"/>
                    </a:lnTo>
                    <a:lnTo>
                      <a:pt x="40" y="96"/>
                    </a:lnTo>
                    <a:lnTo>
                      <a:pt x="40" y="96"/>
                    </a:lnTo>
                    <a:lnTo>
                      <a:pt x="40" y="96"/>
                    </a:lnTo>
                    <a:lnTo>
                      <a:pt x="32" y="104"/>
                    </a:lnTo>
                    <a:lnTo>
                      <a:pt x="32" y="104"/>
                    </a:lnTo>
                    <a:lnTo>
                      <a:pt x="32" y="104"/>
                    </a:lnTo>
                    <a:lnTo>
                      <a:pt x="24" y="104"/>
                    </a:lnTo>
                    <a:lnTo>
                      <a:pt x="16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8" y="96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56" y="88"/>
                    </a:lnTo>
                    <a:lnTo>
                      <a:pt x="56" y="88"/>
                    </a:lnTo>
                    <a:lnTo>
                      <a:pt x="64" y="72"/>
                    </a:lnTo>
                    <a:lnTo>
                      <a:pt x="64" y="72"/>
                    </a:lnTo>
                    <a:lnTo>
                      <a:pt x="72" y="64"/>
                    </a:lnTo>
                    <a:lnTo>
                      <a:pt x="72" y="64"/>
                    </a:lnTo>
                    <a:lnTo>
                      <a:pt x="72" y="64"/>
                    </a:lnTo>
                    <a:lnTo>
                      <a:pt x="72" y="72"/>
                    </a:lnTo>
                    <a:lnTo>
                      <a:pt x="72" y="72"/>
                    </a:lnTo>
                    <a:lnTo>
                      <a:pt x="80" y="64"/>
                    </a:lnTo>
                    <a:lnTo>
                      <a:pt x="96" y="56"/>
                    </a:lnTo>
                    <a:lnTo>
                      <a:pt x="112" y="40"/>
                    </a:lnTo>
                    <a:lnTo>
                      <a:pt x="112" y="24"/>
                    </a:lnTo>
                    <a:lnTo>
                      <a:pt x="112" y="8"/>
                    </a:lnTo>
                    <a:lnTo>
                      <a:pt x="120" y="8"/>
                    </a:lnTo>
                    <a:lnTo>
                      <a:pt x="120" y="8"/>
                    </a:lnTo>
                    <a:lnTo>
                      <a:pt x="120" y="8"/>
                    </a:lnTo>
                    <a:lnTo>
                      <a:pt x="120" y="8"/>
                    </a:lnTo>
                    <a:lnTo>
                      <a:pt x="128" y="8"/>
                    </a:lnTo>
                    <a:lnTo>
                      <a:pt x="128" y="8"/>
                    </a:lnTo>
                    <a:lnTo>
                      <a:pt x="120" y="8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28" y="0"/>
                    </a:lnTo>
                    <a:lnTo>
                      <a:pt x="128" y="8"/>
                    </a:lnTo>
                    <a:lnTo>
                      <a:pt x="136" y="24"/>
                    </a:lnTo>
                    <a:lnTo>
                      <a:pt x="136" y="32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0" y="48"/>
                    </a:lnTo>
                    <a:lnTo>
                      <a:pt x="120" y="56"/>
                    </a:lnTo>
                    <a:lnTo>
                      <a:pt x="120" y="64"/>
                    </a:lnTo>
                    <a:lnTo>
                      <a:pt x="120" y="64"/>
                    </a:lnTo>
                    <a:lnTo>
                      <a:pt x="120" y="72"/>
                    </a:lnTo>
                    <a:lnTo>
                      <a:pt x="120" y="80"/>
                    </a:lnTo>
                    <a:lnTo>
                      <a:pt x="120" y="88"/>
                    </a:lnTo>
                    <a:lnTo>
                      <a:pt x="120" y="88"/>
                    </a:lnTo>
                    <a:lnTo>
                      <a:pt x="112" y="88"/>
                    </a:lnTo>
                    <a:lnTo>
                      <a:pt x="112" y="96"/>
                    </a:lnTo>
                    <a:lnTo>
                      <a:pt x="112" y="96"/>
                    </a:lnTo>
                    <a:lnTo>
                      <a:pt x="112" y="88"/>
                    </a:lnTo>
                    <a:lnTo>
                      <a:pt x="112" y="88"/>
                    </a:lnTo>
                    <a:lnTo>
                      <a:pt x="96" y="96"/>
                    </a:lnTo>
                    <a:lnTo>
                      <a:pt x="96" y="96"/>
                    </a:lnTo>
                    <a:lnTo>
                      <a:pt x="96" y="96"/>
                    </a:lnTo>
                    <a:lnTo>
                      <a:pt x="96" y="96"/>
                    </a:lnTo>
                    <a:lnTo>
                      <a:pt x="88" y="96"/>
                    </a:lnTo>
                    <a:lnTo>
                      <a:pt x="88" y="96"/>
                    </a:lnTo>
                    <a:lnTo>
                      <a:pt x="88" y="104"/>
                    </a:lnTo>
                    <a:lnTo>
                      <a:pt x="80" y="104"/>
                    </a:lnTo>
                    <a:lnTo>
                      <a:pt x="72" y="96"/>
                    </a:lnTo>
                    <a:lnTo>
                      <a:pt x="64" y="96"/>
                    </a:lnTo>
                    <a:lnTo>
                      <a:pt x="64" y="96"/>
                    </a:lnTo>
                    <a:lnTo>
                      <a:pt x="72" y="104"/>
                    </a:lnTo>
                    <a:lnTo>
                      <a:pt x="72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56" y="112"/>
                    </a:lnTo>
                    <a:lnTo>
                      <a:pt x="56" y="112"/>
                    </a:lnTo>
                    <a:lnTo>
                      <a:pt x="56" y="112"/>
                    </a:lnTo>
                    <a:lnTo>
                      <a:pt x="56" y="112"/>
                    </a:lnTo>
                    <a:lnTo>
                      <a:pt x="48" y="11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4" name="Freeform 171"/>
              <p:cNvSpPr>
                <a:spLocks noChangeAspect="1"/>
              </p:cNvSpPr>
              <p:nvPr/>
            </p:nvSpPr>
            <p:spPr bwMode="auto">
              <a:xfrm>
                <a:off x="3376" y="1240"/>
                <a:ext cx="216" cy="160"/>
              </a:xfrm>
              <a:custGeom>
                <a:avLst/>
                <a:gdLst/>
                <a:ahLst/>
                <a:cxnLst>
                  <a:cxn ang="0">
                    <a:pos x="64" y="152"/>
                  </a:cxn>
                  <a:cxn ang="0">
                    <a:pos x="48" y="136"/>
                  </a:cxn>
                  <a:cxn ang="0">
                    <a:pos x="48" y="104"/>
                  </a:cxn>
                  <a:cxn ang="0">
                    <a:pos x="80" y="72"/>
                  </a:cxn>
                  <a:cxn ang="0">
                    <a:pos x="112" y="56"/>
                  </a:cxn>
                  <a:cxn ang="0">
                    <a:pos x="120" y="48"/>
                  </a:cxn>
                  <a:cxn ang="0">
                    <a:pos x="128" y="48"/>
                  </a:cxn>
                  <a:cxn ang="0">
                    <a:pos x="136" y="40"/>
                  </a:cxn>
                  <a:cxn ang="0">
                    <a:pos x="160" y="32"/>
                  </a:cxn>
                  <a:cxn ang="0">
                    <a:pos x="184" y="24"/>
                  </a:cxn>
                  <a:cxn ang="0">
                    <a:pos x="216" y="16"/>
                  </a:cxn>
                  <a:cxn ang="0">
                    <a:pos x="216" y="8"/>
                  </a:cxn>
                  <a:cxn ang="0">
                    <a:pos x="200" y="0"/>
                  </a:cxn>
                  <a:cxn ang="0">
                    <a:pos x="184" y="0"/>
                  </a:cxn>
                  <a:cxn ang="0">
                    <a:pos x="144" y="24"/>
                  </a:cxn>
                  <a:cxn ang="0">
                    <a:pos x="136" y="24"/>
                  </a:cxn>
                  <a:cxn ang="0">
                    <a:pos x="136" y="24"/>
                  </a:cxn>
                  <a:cxn ang="0">
                    <a:pos x="128" y="16"/>
                  </a:cxn>
                  <a:cxn ang="0">
                    <a:pos x="112" y="16"/>
                  </a:cxn>
                  <a:cxn ang="0">
                    <a:pos x="104" y="24"/>
                  </a:cxn>
                  <a:cxn ang="0">
                    <a:pos x="96" y="24"/>
                  </a:cxn>
                  <a:cxn ang="0">
                    <a:pos x="72" y="40"/>
                  </a:cxn>
                  <a:cxn ang="0">
                    <a:pos x="56" y="48"/>
                  </a:cxn>
                  <a:cxn ang="0">
                    <a:pos x="40" y="48"/>
                  </a:cxn>
                  <a:cxn ang="0">
                    <a:pos x="48" y="56"/>
                  </a:cxn>
                  <a:cxn ang="0">
                    <a:pos x="48" y="64"/>
                  </a:cxn>
                  <a:cxn ang="0">
                    <a:pos x="24" y="80"/>
                  </a:cxn>
                  <a:cxn ang="0">
                    <a:pos x="32" y="88"/>
                  </a:cxn>
                  <a:cxn ang="0">
                    <a:pos x="32" y="96"/>
                  </a:cxn>
                  <a:cxn ang="0">
                    <a:pos x="32" y="96"/>
                  </a:cxn>
                  <a:cxn ang="0">
                    <a:pos x="16" y="96"/>
                  </a:cxn>
                  <a:cxn ang="0">
                    <a:pos x="8" y="104"/>
                  </a:cxn>
                  <a:cxn ang="0">
                    <a:pos x="8" y="112"/>
                  </a:cxn>
                  <a:cxn ang="0">
                    <a:pos x="8" y="120"/>
                  </a:cxn>
                  <a:cxn ang="0">
                    <a:pos x="0" y="128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8" y="136"/>
                  </a:cxn>
                  <a:cxn ang="0">
                    <a:pos x="16" y="136"/>
                  </a:cxn>
                  <a:cxn ang="0">
                    <a:pos x="24" y="136"/>
                  </a:cxn>
                  <a:cxn ang="0">
                    <a:pos x="24" y="152"/>
                  </a:cxn>
                  <a:cxn ang="0">
                    <a:pos x="24" y="152"/>
                  </a:cxn>
                  <a:cxn ang="0">
                    <a:pos x="24" y="152"/>
                  </a:cxn>
                  <a:cxn ang="0">
                    <a:pos x="32" y="152"/>
                  </a:cxn>
                  <a:cxn ang="0">
                    <a:pos x="32" y="152"/>
                  </a:cxn>
                  <a:cxn ang="0">
                    <a:pos x="40" y="160"/>
                  </a:cxn>
                  <a:cxn ang="0">
                    <a:pos x="40" y="160"/>
                  </a:cxn>
                  <a:cxn ang="0">
                    <a:pos x="72" y="160"/>
                  </a:cxn>
                  <a:cxn ang="0">
                    <a:pos x="72" y="160"/>
                  </a:cxn>
                  <a:cxn ang="0">
                    <a:pos x="72" y="152"/>
                  </a:cxn>
                  <a:cxn ang="0">
                    <a:pos x="64" y="152"/>
                  </a:cxn>
                  <a:cxn ang="0">
                    <a:pos x="72" y="160"/>
                  </a:cxn>
                  <a:cxn ang="0">
                    <a:pos x="64" y="152"/>
                  </a:cxn>
                </a:cxnLst>
                <a:rect l="0" t="0" r="r" b="b"/>
                <a:pathLst>
                  <a:path w="216" h="160">
                    <a:moveTo>
                      <a:pt x="64" y="152"/>
                    </a:moveTo>
                    <a:lnTo>
                      <a:pt x="48" y="136"/>
                    </a:lnTo>
                    <a:lnTo>
                      <a:pt x="48" y="104"/>
                    </a:lnTo>
                    <a:lnTo>
                      <a:pt x="80" y="72"/>
                    </a:lnTo>
                    <a:lnTo>
                      <a:pt x="112" y="56"/>
                    </a:lnTo>
                    <a:lnTo>
                      <a:pt x="120" y="48"/>
                    </a:lnTo>
                    <a:lnTo>
                      <a:pt x="128" y="48"/>
                    </a:lnTo>
                    <a:lnTo>
                      <a:pt x="136" y="40"/>
                    </a:lnTo>
                    <a:lnTo>
                      <a:pt x="160" y="32"/>
                    </a:lnTo>
                    <a:lnTo>
                      <a:pt x="184" y="24"/>
                    </a:lnTo>
                    <a:lnTo>
                      <a:pt x="216" y="16"/>
                    </a:lnTo>
                    <a:lnTo>
                      <a:pt x="216" y="8"/>
                    </a:lnTo>
                    <a:lnTo>
                      <a:pt x="200" y="0"/>
                    </a:lnTo>
                    <a:lnTo>
                      <a:pt x="184" y="0"/>
                    </a:lnTo>
                    <a:lnTo>
                      <a:pt x="144" y="24"/>
                    </a:lnTo>
                    <a:lnTo>
                      <a:pt x="136" y="24"/>
                    </a:lnTo>
                    <a:lnTo>
                      <a:pt x="136" y="24"/>
                    </a:lnTo>
                    <a:lnTo>
                      <a:pt x="128" y="16"/>
                    </a:lnTo>
                    <a:lnTo>
                      <a:pt x="112" y="16"/>
                    </a:lnTo>
                    <a:lnTo>
                      <a:pt x="104" y="24"/>
                    </a:lnTo>
                    <a:lnTo>
                      <a:pt x="96" y="24"/>
                    </a:lnTo>
                    <a:lnTo>
                      <a:pt x="72" y="40"/>
                    </a:lnTo>
                    <a:lnTo>
                      <a:pt x="56" y="48"/>
                    </a:lnTo>
                    <a:lnTo>
                      <a:pt x="40" y="48"/>
                    </a:lnTo>
                    <a:lnTo>
                      <a:pt x="48" y="56"/>
                    </a:lnTo>
                    <a:lnTo>
                      <a:pt x="48" y="64"/>
                    </a:lnTo>
                    <a:lnTo>
                      <a:pt x="24" y="80"/>
                    </a:lnTo>
                    <a:lnTo>
                      <a:pt x="32" y="88"/>
                    </a:lnTo>
                    <a:lnTo>
                      <a:pt x="32" y="96"/>
                    </a:lnTo>
                    <a:lnTo>
                      <a:pt x="32" y="96"/>
                    </a:lnTo>
                    <a:lnTo>
                      <a:pt x="16" y="96"/>
                    </a:lnTo>
                    <a:lnTo>
                      <a:pt x="8" y="104"/>
                    </a:lnTo>
                    <a:lnTo>
                      <a:pt x="8" y="112"/>
                    </a:lnTo>
                    <a:lnTo>
                      <a:pt x="8" y="120"/>
                    </a:lnTo>
                    <a:lnTo>
                      <a:pt x="0" y="128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8" y="136"/>
                    </a:lnTo>
                    <a:lnTo>
                      <a:pt x="16" y="136"/>
                    </a:lnTo>
                    <a:lnTo>
                      <a:pt x="24" y="136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32" y="152"/>
                    </a:lnTo>
                    <a:lnTo>
                      <a:pt x="32" y="152"/>
                    </a:lnTo>
                    <a:lnTo>
                      <a:pt x="40" y="160"/>
                    </a:lnTo>
                    <a:lnTo>
                      <a:pt x="40" y="160"/>
                    </a:lnTo>
                    <a:lnTo>
                      <a:pt x="72" y="160"/>
                    </a:lnTo>
                    <a:lnTo>
                      <a:pt x="72" y="160"/>
                    </a:lnTo>
                    <a:lnTo>
                      <a:pt x="72" y="152"/>
                    </a:lnTo>
                    <a:lnTo>
                      <a:pt x="64" y="152"/>
                    </a:lnTo>
                    <a:lnTo>
                      <a:pt x="72" y="160"/>
                    </a:lnTo>
                    <a:lnTo>
                      <a:pt x="64" y="15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172"/>
              <p:cNvSpPr>
                <a:spLocks noChangeAspect="1"/>
              </p:cNvSpPr>
              <p:nvPr/>
            </p:nvSpPr>
            <p:spPr bwMode="auto">
              <a:xfrm>
                <a:off x="3968" y="1168"/>
                <a:ext cx="80" cy="48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2"/>
                  </a:cxn>
                  <a:cxn ang="0">
                    <a:pos x="16" y="16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48" y="8"/>
                  </a:cxn>
                  <a:cxn ang="0">
                    <a:pos x="48" y="8"/>
                  </a:cxn>
                  <a:cxn ang="0">
                    <a:pos x="48" y="8"/>
                  </a:cxn>
                  <a:cxn ang="0">
                    <a:pos x="64" y="8"/>
                  </a:cxn>
                  <a:cxn ang="0">
                    <a:pos x="80" y="24"/>
                  </a:cxn>
                  <a:cxn ang="0">
                    <a:pos x="80" y="40"/>
                  </a:cxn>
                  <a:cxn ang="0">
                    <a:pos x="56" y="40"/>
                  </a:cxn>
                  <a:cxn ang="0">
                    <a:pos x="48" y="40"/>
                  </a:cxn>
                  <a:cxn ang="0">
                    <a:pos x="32" y="40"/>
                  </a:cxn>
                  <a:cxn ang="0">
                    <a:pos x="8" y="48"/>
                  </a:cxn>
                  <a:cxn ang="0">
                    <a:pos x="0" y="48"/>
                  </a:cxn>
                </a:cxnLst>
                <a:rect l="0" t="0" r="r" b="b"/>
                <a:pathLst>
                  <a:path w="80" h="48">
                    <a:moveTo>
                      <a:pt x="0" y="48"/>
                    </a:moveTo>
                    <a:lnTo>
                      <a:pt x="0" y="32"/>
                    </a:lnTo>
                    <a:lnTo>
                      <a:pt x="16" y="16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64" y="8"/>
                    </a:lnTo>
                    <a:lnTo>
                      <a:pt x="80" y="24"/>
                    </a:lnTo>
                    <a:lnTo>
                      <a:pt x="80" y="40"/>
                    </a:lnTo>
                    <a:lnTo>
                      <a:pt x="56" y="40"/>
                    </a:lnTo>
                    <a:lnTo>
                      <a:pt x="48" y="40"/>
                    </a:lnTo>
                    <a:lnTo>
                      <a:pt x="32" y="40"/>
                    </a:lnTo>
                    <a:lnTo>
                      <a:pt x="8" y="48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173"/>
              <p:cNvSpPr>
                <a:spLocks noChangeAspect="1"/>
              </p:cNvSpPr>
              <p:nvPr/>
            </p:nvSpPr>
            <p:spPr bwMode="auto">
              <a:xfrm>
                <a:off x="3872" y="1120"/>
                <a:ext cx="104" cy="72"/>
              </a:xfrm>
              <a:custGeom>
                <a:avLst/>
                <a:gdLst/>
                <a:ahLst/>
                <a:cxnLst>
                  <a:cxn ang="0">
                    <a:pos x="104" y="72"/>
                  </a:cxn>
                  <a:cxn ang="0">
                    <a:pos x="80" y="72"/>
                  </a:cxn>
                  <a:cxn ang="0">
                    <a:pos x="48" y="64"/>
                  </a:cxn>
                  <a:cxn ang="0">
                    <a:pos x="40" y="64"/>
                  </a:cxn>
                  <a:cxn ang="0">
                    <a:pos x="24" y="48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32" y="40"/>
                  </a:cxn>
                  <a:cxn ang="0">
                    <a:pos x="48" y="32"/>
                  </a:cxn>
                  <a:cxn ang="0">
                    <a:pos x="56" y="32"/>
                  </a:cxn>
                  <a:cxn ang="0">
                    <a:pos x="56" y="32"/>
                  </a:cxn>
                  <a:cxn ang="0">
                    <a:pos x="32" y="32"/>
                  </a:cxn>
                  <a:cxn ang="0">
                    <a:pos x="24" y="32"/>
                  </a:cxn>
                  <a:cxn ang="0">
                    <a:pos x="8" y="2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8" y="24"/>
                  </a:cxn>
                  <a:cxn ang="0">
                    <a:pos x="40" y="0"/>
                  </a:cxn>
                  <a:cxn ang="0">
                    <a:pos x="56" y="0"/>
                  </a:cxn>
                  <a:cxn ang="0">
                    <a:pos x="72" y="8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80" y="32"/>
                  </a:cxn>
                  <a:cxn ang="0">
                    <a:pos x="80" y="32"/>
                  </a:cxn>
                  <a:cxn ang="0">
                    <a:pos x="88" y="32"/>
                  </a:cxn>
                  <a:cxn ang="0">
                    <a:pos x="96" y="32"/>
                  </a:cxn>
                  <a:cxn ang="0">
                    <a:pos x="104" y="48"/>
                  </a:cxn>
                  <a:cxn ang="0">
                    <a:pos x="104" y="48"/>
                  </a:cxn>
                  <a:cxn ang="0">
                    <a:pos x="104" y="48"/>
                  </a:cxn>
                  <a:cxn ang="0">
                    <a:pos x="104" y="48"/>
                  </a:cxn>
                  <a:cxn ang="0">
                    <a:pos x="104" y="56"/>
                  </a:cxn>
                  <a:cxn ang="0">
                    <a:pos x="104" y="56"/>
                  </a:cxn>
                  <a:cxn ang="0">
                    <a:pos x="96" y="56"/>
                  </a:cxn>
                  <a:cxn ang="0">
                    <a:pos x="96" y="56"/>
                  </a:cxn>
                  <a:cxn ang="0">
                    <a:pos x="104" y="64"/>
                  </a:cxn>
                  <a:cxn ang="0">
                    <a:pos x="104" y="72"/>
                  </a:cxn>
                </a:cxnLst>
                <a:rect l="0" t="0" r="r" b="b"/>
                <a:pathLst>
                  <a:path w="104" h="72">
                    <a:moveTo>
                      <a:pt x="104" y="72"/>
                    </a:moveTo>
                    <a:lnTo>
                      <a:pt x="80" y="72"/>
                    </a:lnTo>
                    <a:lnTo>
                      <a:pt x="48" y="64"/>
                    </a:lnTo>
                    <a:lnTo>
                      <a:pt x="40" y="64"/>
                    </a:lnTo>
                    <a:lnTo>
                      <a:pt x="24" y="48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32" y="40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32" y="32"/>
                    </a:lnTo>
                    <a:lnTo>
                      <a:pt x="24" y="32"/>
                    </a:lnTo>
                    <a:lnTo>
                      <a:pt x="8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8" y="24"/>
                    </a:lnTo>
                    <a:lnTo>
                      <a:pt x="40" y="0"/>
                    </a:lnTo>
                    <a:lnTo>
                      <a:pt x="56" y="0"/>
                    </a:lnTo>
                    <a:lnTo>
                      <a:pt x="72" y="8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80" y="32"/>
                    </a:lnTo>
                    <a:lnTo>
                      <a:pt x="80" y="32"/>
                    </a:lnTo>
                    <a:lnTo>
                      <a:pt x="88" y="32"/>
                    </a:lnTo>
                    <a:lnTo>
                      <a:pt x="96" y="32"/>
                    </a:lnTo>
                    <a:lnTo>
                      <a:pt x="104" y="48"/>
                    </a:lnTo>
                    <a:lnTo>
                      <a:pt x="104" y="48"/>
                    </a:lnTo>
                    <a:lnTo>
                      <a:pt x="104" y="48"/>
                    </a:lnTo>
                    <a:lnTo>
                      <a:pt x="104" y="48"/>
                    </a:lnTo>
                    <a:lnTo>
                      <a:pt x="104" y="56"/>
                    </a:lnTo>
                    <a:lnTo>
                      <a:pt x="104" y="56"/>
                    </a:lnTo>
                    <a:lnTo>
                      <a:pt x="96" y="56"/>
                    </a:lnTo>
                    <a:lnTo>
                      <a:pt x="96" y="56"/>
                    </a:lnTo>
                    <a:lnTo>
                      <a:pt x="104" y="64"/>
                    </a:lnTo>
                    <a:lnTo>
                      <a:pt x="104" y="7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174"/>
              <p:cNvSpPr>
                <a:spLocks noChangeAspect="1"/>
              </p:cNvSpPr>
              <p:nvPr/>
            </p:nvSpPr>
            <p:spPr bwMode="auto">
              <a:xfrm>
                <a:off x="2863" y="1152"/>
                <a:ext cx="177" cy="96"/>
              </a:xfrm>
              <a:custGeom>
                <a:avLst/>
                <a:gdLst/>
                <a:ahLst/>
                <a:cxnLst>
                  <a:cxn ang="0">
                    <a:pos x="145" y="80"/>
                  </a:cxn>
                  <a:cxn ang="0">
                    <a:pos x="145" y="72"/>
                  </a:cxn>
                  <a:cxn ang="0">
                    <a:pos x="145" y="72"/>
                  </a:cxn>
                  <a:cxn ang="0">
                    <a:pos x="129" y="72"/>
                  </a:cxn>
                  <a:cxn ang="0">
                    <a:pos x="129" y="64"/>
                  </a:cxn>
                  <a:cxn ang="0">
                    <a:pos x="137" y="64"/>
                  </a:cxn>
                  <a:cxn ang="0">
                    <a:pos x="129" y="48"/>
                  </a:cxn>
                  <a:cxn ang="0">
                    <a:pos x="129" y="48"/>
                  </a:cxn>
                  <a:cxn ang="0">
                    <a:pos x="121" y="40"/>
                  </a:cxn>
                  <a:cxn ang="0">
                    <a:pos x="97" y="64"/>
                  </a:cxn>
                  <a:cxn ang="0">
                    <a:pos x="89" y="80"/>
                  </a:cxn>
                  <a:cxn ang="0">
                    <a:pos x="81" y="96"/>
                  </a:cxn>
                  <a:cxn ang="0">
                    <a:pos x="65" y="96"/>
                  </a:cxn>
                  <a:cxn ang="0">
                    <a:pos x="41" y="72"/>
                  </a:cxn>
                  <a:cxn ang="0">
                    <a:pos x="49" y="72"/>
                  </a:cxn>
                  <a:cxn ang="0">
                    <a:pos x="57" y="72"/>
                  </a:cxn>
                  <a:cxn ang="0">
                    <a:pos x="73" y="72"/>
                  </a:cxn>
                  <a:cxn ang="0">
                    <a:pos x="49" y="72"/>
                  </a:cxn>
                  <a:cxn ang="0">
                    <a:pos x="41" y="56"/>
                  </a:cxn>
                  <a:cxn ang="0">
                    <a:pos x="57" y="56"/>
                  </a:cxn>
                  <a:cxn ang="0">
                    <a:pos x="73" y="48"/>
                  </a:cxn>
                  <a:cxn ang="0">
                    <a:pos x="65" y="48"/>
                  </a:cxn>
                  <a:cxn ang="0">
                    <a:pos x="57" y="40"/>
                  </a:cxn>
                  <a:cxn ang="0">
                    <a:pos x="49" y="40"/>
                  </a:cxn>
                  <a:cxn ang="0">
                    <a:pos x="25" y="56"/>
                  </a:cxn>
                  <a:cxn ang="0">
                    <a:pos x="25" y="48"/>
                  </a:cxn>
                  <a:cxn ang="0">
                    <a:pos x="25" y="48"/>
                  </a:cxn>
                  <a:cxn ang="0">
                    <a:pos x="17" y="32"/>
                  </a:cxn>
                  <a:cxn ang="0">
                    <a:pos x="8" y="32"/>
                  </a:cxn>
                  <a:cxn ang="0">
                    <a:pos x="0" y="24"/>
                  </a:cxn>
                  <a:cxn ang="0">
                    <a:pos x="25" y="8"/>
                  </a:cxn>
                  <a:cxn ang="0">
                    <a:pos x="41" y="8"/>
                  </a:cxn>
                  <a:cxn ang="0">
                    <a:pos x="33" y="16"/>
                  </a:cxn>
                  <a:cxn ang="0">
                    <a:pos x="41" y="24"/>
                  </a:cxn>
                  <a:cxn ang="0">
                    <a:pos x="49" y="24"/>
                  </a:cxn>
                  <a:cxn ang="0">
                    <a:pos x="41" y="8"/>
                  </a:cxn>
                  <a:cxn ang="0">
                    <a:pos x="65" y="24"/>
                  </a:cxn>
                  <a:cxn ang="0">
                    <a:pos x="73" y="32"/>
                  </a:cxn>
                  <a:cxn ang="0">
                    <a:pos x="65" y="0"/>
                  </a:cxn>
                  <a:cxn ang="0">
                    <a:pos x="89" y="16"/>
                  </a:cxn>
                  <a:cxn ang="0">
                    <a:pos x="89" y="24"/>
                  </a:cxn>
                  <a:cxn ang="0">
                    <a:pos x="105" y="16"/>
                  </a:cxn>
                  <a:cxn ang="0">
                    <a:pos x="105" y="24"/>
                  </a:cxn>
                  <a:cxn ang="0">
                    <a:pos x="113" y="24"/>
                  </a:cxn>
                  <a:cxn ang="0">
                    <a:pos x="137" y="48"/>
                  </a:cxn>
                  <a:cxn ang="0">
                    <a:pos x="137" y="48"/>
                  </a:cxn>
                  <a:cxn ang="0">
                    <a:pos x="145" y="48"/>
                  </a:cxn>
                  <a:cxn ang="0">
                    <a:pos x="145" y="48"/>
                  </a:cxn>
                  <a:cxn ang="0">
                    <a:pos x="161" y="48"/>
                  </a:cxn>
                  <a:cxn ang="0">
                    <a:pos x="177" y="64"/>
                  </a:cxn>
                  <a:cxn ang="0">
                    <a:pos x="177" y="64"/>
                  </a:cxn>
                  <a:cxn ang="0">
                    <a:pos x="153" y="80"/>
                  </a:cxn>
                </a:cxnLst>
                <a:rect l="0" t="0" r="r" b="b"/>
                <a:pathLst>
                  <a:path w="177" h="96">
                    <a:moveTo>
                      <a:pt x="145" y="80"/>
                    </a:moveTo>
                    <a:lnTo>
                      <a:pt x="145" y="80"/>
                    </a:lnTo>
                    <a:lnTo>
                      <a:pt x="145" y="80"/>
                    </a:lnTo>
                    <a:lnTo>
                      <a:pt x="145" y="72"/>
                    </a:lnTo>
                    <a:lnTo>
                      <a:pt x="145" y="72"/>
                    </a:lnTo>
                    <a:lnTo>
                      <a:pt x="145" y="72"/>
                    </a:lnTo>
                    <a:lnTo>
                      <a:pt x="137" y="72"/>
                    </a:lnTo>
                    <a:lnTo>
                      <a:pt x="129" y="72"/>
                    </a:lnTo>
                    <a:lnTo>
                      <a:pt x="129" y="72"/>
                    </a:lnTo>
                    <a:lnTo>
                      <a:pt x="129" y="64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29" y="56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9" y="48"/>
                    </a:lnTo>
                    <a:lnTo>
                      <a:pt x="121" y="40"/>
                    </a:lnTo>
                    <a:lnTo>
                      <a:pt x="113" y="40"/>
                    </a:lnTo>
                    <a:lnTo>
                      <a:pt x="97" y="64"/>
                    </a:lnTo>
                    <a:lnTo>
                      <a:pt x="97" y="72"/>
                    </a:lnTo>
                    <a:lnTo>
                      <a:pt x="89" y="80"/>
                    </a:lnTo>
                    <a:lnTo>
                      <a:pt x="81" y="96"/>
                    </a:lnTo>
                    <a:lnTo>
                      <a:pt x="81" y="96"/>
                    </a:lnTo>
                    <a:lnTo>
                      <a:pt x="81" y="96"/>
                    </a:lnTo>
                    <a:lnTo>
                      <a:pt x="65" y="96"/>
                    </a:lnTo>
                    <a:lnTo>
                      <a:pt x="41" y="80"/>
                    </a:lnTo>
                    <a:lnTo>
                      <a:pt x="41" y="72"/>
                    </a:lnTo>
                    <a:lnTo>
                      <a:pt x="41" y="72"/>
                    </a:lnTo>
                    <a:lnTo>
                      <a:pt x="49" y="72"/>
                    </a:lnTo>
                    <a:lnTo>
                      <a:pt x="57" y="72"/>
                    </a:lnTo>
                    <a:lnTo>
                      <a:pt x="57" y="72"/>
                    </a:lnTo>
                    <a:lnTo>
                      <a:pt x="73" y="72"/>
                    </a:lnTo>
                    <a:lnTo>
                      <a:pt x="73" y="72"/>
                    </a:lnTo>
                    <a:lnTo>
                      <a:pt x="57" y="64"/>
                    </a:lnTo>
                    <a:lnTo>
                      <a:pt x="49" y="72"/>
                    </a:lnTo>
                    <a:lnTo>
                      <a:pt x="41" y="72"/>
                    </a:lnTo>
                    <a:lnTo>
                      <a:pt x="41" y="56"/>
                    </a:lnTo>
                    <a:lnTo>
                      <a:pt x="49" y="56"/>
                    </a:lnTo>
                    <a:lnTo>
                      <a:pt x="57" y="56"/>
                    </a:lnTo>
                    <a:lnTo>
                      <a:pt x="65" y="48"/>
                    </a:lnTo>
                    <a:lnTo>
                      <a:pt x="73" y="48"/>
                    </a:lnTo>
                    <a:lnTo>
                      <a:pt x="73" y="48"/>
                    </a:lnTo>
                    <a:lnTo>
                      <a:pt x="65" y="48"/>
                    </a:lnTo>
                    <a:lnTo>
                      <a:pt x="65" y="48"/>
                    </a:lnTo>
                    <a:lnTo>
                      <a:pt x="57" y="40"/>
                    </a:lnTo>
                    <a:lnTo>
                      <a:pt x="49" y="40"/>
                    </a:lnTo>
                    <a:lnTo>
                      <a:pt x="49" y="40"/>
                    </a:lnTo>
                    <a:lnTo>
                      <a:pt x="41" y="56"/>
                    </a:lnTo>
                    <a:lnTo>
                      <a:pt x="25" y="56"/>
                    </a:lnTo>
                    <a:lnTo>
                      <a:pt x="25" y="48"/>
                    </a:lnTo>
                    <a:lnTo>
                      <a:pt x="25" y="48"/>
                    </a:lnTo>
                    <a:lnTo>
                      <a:pt x="25" y="48"/>
                    </a:lnTo>
                    <a:lnTo>
                      <a:pt x="25" y="48"/>
                    </a:lnTo>
                    <a:lnTo>
                      <a:pt x="17" y="40"/>
                    </a:lnTo>
                    <a:lnTo>
                      <a:pt x="17" y="32"/>
                    </a:lnTo>
                    <a:lnTo>
                      <a:pt x="17" y="32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0" y="24"/>
                    </a:lnTo>
                    <a:lnTo>
                      <a:pt x="8" y="8"/>
                    </a:lnTo>
                    <a:lnTo>
                      <a:pt x="25" y="8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41" y="24"/>
                    </a:lnTo>
                    <a:lnTo>
                      <a:pt x="49" y="24"/>
                    </a:lnTo>
                    <a:lnTo>
                      <a:pt x="49" y="24"/>
                    </a:lnTo>
                    <a:lnTo>
                      <a:pt x="41" y="24"/>
                    </a:lnTo>
                    <a:lnTo>
                      <a:pt x="41" y="8"/>
                    </a:lnTo>
                    <a:lnTo>
                      <a:pt x="57" y="8"/>
                    </a:lnTo>
                    <a:lnTo>
                      <a:pt x="65" y="24"/>
                    </a:lnTo>
                    <a:lnTo>
                      <a:pt x="73" y="32"/>
                    </a:lnTo>
                    <a:lnTo>
                      <a:pt x="73" y="32"/>
                    </a:lnTo>
                    <a:lnTo>
                      <a:pt x="65" y="16"/>
                    </a:lnTo>
                    <a:lnTo>
                      <a:pt x="65" y="0"/>
                    </a:lnTo>
                    <a:lnTo>
                      <a:pt x="89" y="0"/>
                    </a:lnTo>
                    <a:lnTo>
                      <a:pt x="89" y="16"/>
                    </a:lnTo>
                    <a:lnTo>
                      <a:pt x="89" y="24"/>
                    </a:lnTo>
                    <a:lnTo>
                      <a:pt x="89" y="24"/>
                    </a:lnTo>
                    <a:lnTo>
                      <a:pt x="89" y="16"/>
                    </a:lnTo>
                    <a:lnTo>
                      <a:pt x="105" y="16"/>
                    </a:lnTo>
                    <a:lnTo>
                      <a:pt x="105" y="24"/>
                    </a:lnTo>
                    <a:lnTo>
                      <a:pt x="105" y="24"/>
                    </a:lnTo>
                    <a:lnTo>
                      <a:pt x="105" y="24"/>
                    </a:lnTo>
                    <a:lnTo>
                      <a:pt x="113" y="24"/>
                    </a:lnTo>
                    <a:lnTo>
                      <a:pt x="137" y="40"/>
                    </a:lnTo>
                    <a:lnTo>
                      <a:pt x="137" y="48"/>
                    </a:lnTo>
                    <a:lnTo>
                      <a:pt x="137" y="48"/>
                    </a:lnTo>
                    <a:lnTo>
                      <a:pt x="137" y="48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61" y="48"/>
                    </a:lnTo>
                    <a:lnTo>
                      <a:pt x="161" y="48"/>
                    </a:lnTo>
                    <a:lnTo>
                      <a:pt x="161" y="56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69" y="72"/>
                    </a:lnTo>
                    <a:lnTo>
                      <a:pt x="153" y="80"/>
                    </a:lnTo>
                    <a:lnTo>
                      <a:pt x="145" y="8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175"/>
              <p:cNvSpPr>
                <a:spLocks noChangeAspect="1"/>
              </p:cNvSpPr>
              <p:nvPr/>
            </p:nvSpPr>
            <p:spPr bwMode="auto">
              <a:xfrm>
                <a:off x="2607" y="1704"/>
                <a:ext cx="56" cy="64"/>
              </a:xfrm>
              <a:custGeom>
                <a:avLst/>
                <a:gdLst/>
                <a:ahLst/>
                <a:cxnLst>
                  <a:cxn ang="0">
                    <a:pos x="16" y="16"/>
                  </a:cxn>
                  <a:cxn ang="0">
                    <a:pos x="24" y="8"/>
                  </a:cxn>
                  <a:cxn ang="0">
                    <a:pos x="24" y="0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56" y="0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48" y="16"/>
                  </a:cxn>
                  <a:cxn ang="0">
                    <a:pos x="48" y="24"/>
                  </a:cxn>
                  <a:cxn ang="0">
                    <a:pos x="48" y="32"/>
                  </a:cxn>
                  <a:cxn ang="0">
                    <a:pos x="48" y="40"/>
                  </a:cxn>
                  <a:cxn ang="0">
                    <a:pos x="48" y="48"/>
                  </a:cxn>
                  <a:cxn ang="0">
                    <a:pos x="48" y="48"/>
                  </a:cxn>
                  <a:cxn ang="0">
                    <a:pos x="32" y="48"/>
                  </a:cxn>
                  <a:cxn ang="0">
                    <a:pos x="24" y="56"/>
                  </a:cxn>
                  <a:cxn ang="0">
                    <a:pos x="16" y="64"/>
                  </a:cxn>
                  <a:cxn ang="0">
                    <a:pos x="0" y="64"/>
                  </a:cxn>
                  <a:cxn ang="0">
                    <a:pos x="0" y="48"/>
                  </a:cxn>
                  <a:cxn ang="0">
                    <a:pos x="16" y="32"/>
                  </a:cxn>
                  <a:cxn ang="0">
                    <a:pos x="16" y="32"/>
                  </a:cxn>
                  <a:cxn ang="0">
                    <a:pos x="16" y="32"/>
                  </a:cxn>
                  <a:cxn ang="0">
                    <a:pos x="8" y="24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6" y="16"/>
                  </a:cxn>
                </a:cxnLst>
                <a:rect l="0" t="0" r="r" b="b"/>
                <a:pathLst>
                  <a:path w="56" h="64">
                    <a:moveTo>
                      <a:pt x="16" y="16"/>
                    </a:moveTo>
                    <a:lnTo>
                      <a:pt x="24" y="8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56" y="0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48" y="16"/>
                    </a:lnTo>
                    <a:lnTo>
                      <a:pt x="48" y="24"/>
                    </a:lnTo>
                    <a:lnTo>
                      <a:pt x="48" y="32"/>
                    </a:lnTo>
                    <a:lnTo>
                      <a:pt x="48" y="40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32" y="48"/>
                    </a:lnTo>
                    <a:lnTo>
                      <a:pt x="24" y="56"/>
                    </a:lnTo>
                    <a:lnTo>
                      <a:pt x="16" y="64"/>
                    </a:lnTo>
                    <a:lnTo>
                      <a:pt x="0" y="64"/>
                    </a:lnTo>
                    <a:lnTo>
                      <a:pt x="0" y="48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8" y="2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176"/>
              <p:cNvSpPr>
                <a:spLocks noChangeAspect="1"/>
              </p:cNvSpPr>
              <p:nvPr/>
            </p:nvSpPr>
            <p:spPr bwMode="auto">
              <a:xfrm>
                <a:off x="2655" y="1640"/>
                <a:ext cx="104" cy="152"/>
              </a:xfrm>
              <a:custGeom>
                <a:avLst/>
                <a:gdLst/>
                <a:ahLst/>
                <a:cxnLst>
                  <a:cxn ang="0">
                    <a:pos x="88" y="104"/>
                  </a:cxn>
                  <a:cxn ang="0">
                    <a:pos x="104" y="104"/>
                  </a:cxn>
                  <a:cxn ang="0">
                    <a:pos x="88" y="128"/>
                  </a:cxn>
                  <a:cxn ang="0">
                    <a:pos x="96" y="128"/>
                  </a:cxn>
                  <a:cxn ang="0">
                    <a:pos x="88" y="136"/>
                  </a:cxn>
                  <a:cxn ang="0">
                    <a:pos x="64" y="136"/>
                  </a:cxn>
                  <a:cxn ang="0">
                    <a:pos x="48" y="144"/>
                  </a:cxn>
                  <a:cxn ang="0">
                    <a:pos x="32" y="136"/>
                  </a:cxn>
                  <a:cxn ang="0">
                    <a:pos x="32" y="144"/>
                  </a:cxn>
                  <a:cxn ang="0">
                    <a:pos x="16" y="144"/>
                  </a:cxn>
                  <a:cxn ang="0">
                    <a:pos x="16" y="152"/>
                  </a:cxn>
                  <a:cxn ang="0">
                    <a:pos x="16" y="144"/>
                  </a:cxn>
                  <a:cxn ang="0">
                    <a:pos x="32" y="128"/>
                  </a:cxn>
                  <a:cxn ang="0">
                    <a:pos x="40" y="128"/>
                  </a:cxn>
                  <a:cxn ang="0">
                    <a:pos x="40" y="120"/>
                  </a:cxn>
                  <a:cxn ang="0">
                    <a:pos x="24" y="120"/>
                  </a:cxn>
                  <a:cxn ang="0">
                    <a:pos x="16" y="128"/>
                  </a:cxn>
                  <a:cxn ang="0">
                    <a:pos x="16" y="120"/>
                  </a:cxn>
                  <a:cxn ang="0">
                    <a:pos x="24" y="104"/>
                  </a:cxn>
                  <a:cxn ang="0">
                    <a:pos x="24" y="96"/>
                  </a:cxn>
                  <a:cxn ang="0">
                    <a:pos x="48" y="88"/>
                  </a:cxn>
                  <a:cxn ang="0">
                    <a:pos x="48" y="80"/>
                  </a:cxn>
                  <a:cxn ang="0">
                    <a:pos x="32" y="72"/>
                  </a:cxn>
                  <a:cxn ang="0">
                    <a:pos x="40" y="72"/>
                  </a:cxn>
                  <a:cxn ang="0">
                    <a:pos x="24" y="72"/>
                  </a:cxn>
                  <a:cxn ang="0">
                    <a:pos x="24" y="64"/>
                  </a:cxn>
                  <a:cxn ang="0">
                    <a:pos x="16" y="56"/>
                  </a:cxn>
                  <a:cxn ang="0">
                    <a:pos x="16" y="48"/>
                  </a:cxn>
                  <a:cxn ang="0">
                    <a:pos x="16" y="56"/>
                  </a:cxn>
                  <a:cxn ang="0">
                    <a:pos x="8" y="56"/>
                  </a:cxn>
                  <a:cxn ang="0">
                    <a:pos x="8" y="48"/>
                  </a:cxn>
                  <a:cxn ang="0">
                    <a:pos x="8" y="48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8" y="3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16"/>
                  </a:cxn>
                  <a:cxn ang="0">
                    <a:pos x="16" y="16"/>
                  </a:cxn>
                  <a:cxn ang="0">
                    <a:pos x="16" y="0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32" y="16"/>
                  </a:cxn>
                  <a:cxn ang="0">
                    <a:pos x="32" y="16"/>
                  </a:cxn>
                  <a:cxn ang="0">
                    <a:pos x="56" y="16"/>
                  </a:cxn>
                  <a:cxn ang="0">
                    <a:pos x="40" y="40"/>
                  </a:cxn>
                  <a:cxn ang="0">
                    <a:pos x="40" y="48"/>
                  </a:cxn>
                  <a:cxn ang="0">
                    <a:pos x="40" y="48"/>
                  </a:cxn>
                  <a:cxn ang="0">
                    <a:pos x="56" y="48"/>
                  </a:cxn>
                  <a:cxn ang="0">
                    <a:pos x="64" y="72"/>
                  </a:cxn>
                  <a:cxn ang="0">
                    <a:pos x="88" y="96"/>
                  </a:cxn>
                  <a:cxn ang="0">
                    <a:pos x="80" y="104"/>
                  </a:cxn>
                  <a:cxn ang="0">
                    <a:pos x="80" y="104"/>
                  </a:cxn>
                  <a:cxn ang="0">
                    <a:pos x="88" y="104"/>
                  </a:cxn>
                  <a:cxn ang="0">
                    <a:pos x="88" y="104"/>
                  </a:cxn>
                </a:cxnLst>
                <a:rect l="0" t="0" r="r" b="b"/>
                <a:pathLst>
                  <a:path w="104" h="152">
                    <a:moveTo>
                      <a:pt x="88" y="104"/>
                    </a:moveTo>
                    <a:lnTo>
                      <a:pt x="88" y="104"/>
                    </a:lnTo>
                    <a:lnTo>
                      <a:pt x="88" y="104"/>
                    </a:lnTo>
                    <a:lnTo>
                      <a:pt x="104" y="104"/>
                    </a:lnTo>
                    <a:lnTo>
                      <a:pt x="104" y="112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96" y="128"/>
                    </a:lnTo>
                    <a:lnTo>
                      <a:pt x="96" y="128"/>
                    </a:lnTo>
                    <a:lnTo>
                      <a:pt x="88" y="136"/>
                    </a:lnTo>
                    <a:lnTo>
                      <a:pt x="80" y="136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48" y="144"/>
                    </a:lnTo>
                    <a:lnTo>
                      <a:pt x="40" y="136"/>
                    </a:lnTo>
                    <a:lnTo>
                      <a:pt x="32" y="136"/>
                    </a:lnTo>
                    <a:lnTo>
                      <a:pt x="32" y="144"/>
                    </a:lnTo>
                    <a:lnTo>
                      <a:pt x="32" y="144"/>
                    </a:lnTo>
                    <a:lnTo>
                      <a:pt x="24" y="144"/>
                    </a:lnTo>
                    <a:lnTo>
                      <a:pt x="16" y="144"/>
                    </a:lnTo>
                    <a:lnTo>
                      <a:pt x="16" y="152"/>
                    </a:lnTo>
                    <a:lnTo>
                      <a:pt x="16" y="152"/>
                    </a:lnTo>
                    <a:lnTo>
                      <a:pt x="16" y="152"/>
                    </a:lnTo>
                    <a:lnTo>
                      <a:pt x="16" y="144"/>
                    </a:lnTo>
                    <a:lnTo>
                      <a:pt x="24" y="136"/>
                    </a:lnTo>
                    <a:lnTo>
                      <a:pt x="32" y="128"/>
                    </a:lnTo>
                    <a:lnTo>
                      <a:pt x="40" y="128"/>
                    </a:lnTo>
                    <a:lnTo>
                      <a:pt x="40" y="128"/>
                    </a:lnTo>
                    <a:lnTo>
                      <a:pt x="40" y="120"/>
                    </a:lnTo>
                    <a:lnTo>
                      <a:pt x="40" y="120"/>
                    </a:lnTo>
                    <a:lnTo>
                      <a:pt x="40" y="128"/>
                    </a:lnTo>
                    <a:lnTo>
                      <a:pt x="24" y="120"/>
                    </a:lnTo>
                    <a:lnTo>
                      <a:pt x="24" y="128"/>
                    </a:lnTo>
                    <a:lnTo>
                      <a:pt x="16" y="128"/>
                    </a:lnTo>
                    <a:lnTo>
                      <a:pt x="16" y="120"/>
                    </a:lnTo>
                    <a:lnTo>
                      <a:pt x="16" y="120"/>
                    </a:lnTo>
                    <a:lnTo>
                      <a:pt x="24" y="112"/>
                    </a:lnTo>
                    <a:lnTo>
                      <a:pt x="24" y="104"/>
                    </a:lnTo>
                    <a:lnTo>
                      <a:pt x="24" y="96"/>
                    </a:lnTo>
                    <a:lnTo>
                      <a:pt x="24" y="96"/>
                    </a:lnTo>
                    <a:lnTo>
                      <a:pt x="40" y="96"/>
                    </a:lnTo>
                    <a:lnTo>
                      <a:pt x="48" y="88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32" y="80"/>
                    </a:lnTo>
                    <a:lnTo>
                      <a:pt x="32" y="72"/>
                    </a:lnTo>
                    <a:lnTo>
                      <a:pt x="40" y="72"/>
                    </a:lnTo>
                    <a:lnTo>
                      <a:pt x="40" y="72"/>
                    </a:lnTo>
                    <a:lnTo>
                      <a:pt x="32" y="72"/>
                    </a:lnTo>
                    <a:lnTo>
                      <a:pt x="24" y="72"/>
                    </a:lnTo>
                    <a:lnTo>
                      <a:pt x="16" y="72"/>
                    </a:lnTo>
                    <a:lnTo>
                      <a:pt x="24" y="64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8" y="56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8" y="56"/>
                    </a:lnTo>
                    <a:lnTo>
                      <a:pt x="8" y="56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8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8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56" y="24"/>
                    </a:lnTo>
                    <a:lnTo>
                      <a:pt x="40" y="40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8" y="48"/>
                    </a:lnTo>
                    <a:lnTo>
                      <a:pt x="56" y="48"/>
                    </a:lnTo>
                    <a:lnTo>
                      <a:pt x="56" y="64"/>
                    </a:lnTo>
                    <a:lnTo>
                      <a:pt x="64" y="72"/>
                    </a:lnTo>
                    <a:lnTo>
                      <a:pt x="80" y="80"/>
                    </a:lnTo>
                    <a:lnTo>
                      <a:pt x="88" y="96"/>
                    </a:lnTo>
                    <a:lnTo>
                      <a:pt x="88" y="96"/>
                    </a:lnTo>
                    <a:lnTo>
                      <a:pt x="80" y="104"/>
                    </a:lnTo>
                    <a:lnTo>
                      <a:pt x="80" y="104"/>
                    </a:lnTo>
                    <a:lnTo>
                      <a:pt x="80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177"/>
              <p:cNvSpPr>
                <a:spLocks noChangeAspect="1"/>
              </p:cNvSpPr>
              <p:nvPr/>
            </p:nvSpPr>
            <p:spPr bwMode="auto">
              <a:xfrm>
                <a:off x="2439" y="1488"/>
                <a:ext cx="128" cy="56"/>
              </a:xfrm>
              <a:custGeom>
                <a:avLst/>
                <a:gdLst/>
                <a:ahLst/>
                <a:cxnLst>
                  <a:cxn ang="0">
                    <a:pos x="120" y="32"/>
                  </a:cxn>
                  <a:cxn ang="0">
                    <a:pos x="112" y="40"/>
                  </a:cxn>
                  <a:cxn ang="0">
                    <a:pos x="88" y="48"/>
                  </a:cxn>
                  <a:cxn ang="0">
                    <a:pos x="64" y="56"/>
                  </a:cxn>
                  <a:cxn ang="0">
                    <a:pos x="48" y="56"/>
                  </a:cxn>
                  <a:cxn ang="0">
                    <a:pos x="24" y="48"/>
                  </a:cxn>
                  <a:cxn ang="0">
                    <a:pos x="16" y="40"/>
                  </a:cxn>
                  <a:cxn ang="0">
                    <a:pos x="16" y="40"/>
                  </a:cxn>
                  <a:cxn ang="0">
                    <a:pos x="16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0" y="24"/>
                  </a:cxn>
                  <a:cxn ang="0">
                    <a:pos x="16" y="24"/>
                  </a:cxn>
                  <a:cxn ang="0">
                    <a:pos x="24" y="16"/>
                  </a:cxn>
                  <a:cxn ang="0">
                    <a:pos x="16" y="1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24" y="8"/>
                  </a:cxn>
                  <a:cxn ang="0">
                    <a:pos x="24" y="16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72" y="8"/>
                  </a:cxn>
                  <a:cxn ang="0">
                    <a:pos x="80" y="8"/>
                  </a:cxn>
                  <a:cxn ang="0">
                    <a:pos x="88" y="8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96" y="0"/>
                  </a:cxn>
                  <a:cxn ang="0">
                    <a:pos x="96" y="0"/>
                  </a:cxn>
                  <a:cxn ang="0">
                    <a:pos x="96" y="8"/>
                  </a:cxn>
                  <a:cxn ang="0">
                    <a:pos x="112" y="0"/>
                  </a:cxn>
                  <a:cxn ang="0">
                    <a:pos x="112" y="0"/>
                  </a:cxn>
                  <a:cxn ang="0">
                    <a:pos x="112" y="8"/>
                  </a:cxn>
                  <a:cxn ang="0">
                    <a:pos x="112" y="16"/>
                  </a:cxn>
                  <a:cxn ang="0">
                    <a:pos x="128" y="24"/>
                  </a:cxn>
                  <a:cxn ang="0">
                    <a:pos x="128" y="32"/>
                  </a:cxn>
                  <a:cxn ang="0">
                    <a:pos x="128" y="32"/>
                  </a:cxn>
                  <a:cxn ang="0">
                    <a:pos x="120" y="32"/>
                  </a:cxn>
                </a:cxnLst>
                <a:rect l="0" t="0" r="r" b="b"/>
                <a:pathLst>
                  <a:path w="128" h="56">
                    <a:moveTo>
                      <a:pt x="120" y="32"/>
                    </a:moveTo>
                    <a:lnTo>
                      <a:pt x="112" y="40"/>
                    </a:lnTo>
                    <a:lnTo>
                      <a:pt x="88" y="48"/>
                    </a:lnTo>
                    <a:lnTo>
                      <a:pt x="64" y="56"/>
                    </a:lnTo>
                    <a:lnTo>
                      <a:pt x="48" y="56"/>
                    </a:lnTo>
                    <a:lnTo>
                      <a:pt x="24" y="48"/>
                    </a:lnTo>
                    <a:lnTo>
                      <a:pt x="16" y="40"/>
                    </a:lnTo>
                    <a:lnTo>
                      <a:pt x="16" y="40"/>
                    </a:lnTo>
                    <a:lnTo>
                      <a:pt x="16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0" y="24"/>
                    </a:lnTo>
                    <a:lnTo>
                      <a:pt x="16" y="24"/>
                    </a:lnTo>
                    <a:lnTo>
                      <a:pt x="24" y="16"/>
                    </a:lnTo>
                    <a:lnTo>
                      <a:pt x="16" y="1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8"/>
                    </a:lnTo>
                    <a:lnTo>
                      <a:pt x="24" y="16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72" y="8"/>
                    </a:lnTo>
                    <a:lnTo>
                      <a:pt x="80" y="8"/>
                    </a:lnTo>
                    <a:lnTo>
                      <a:pt x="88" y="8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96" y="0"/>
                    </a:lnTo>
                    <a:lnTo>
                      <a:pt x="96" y="0"/>
                    </a:lnTo>
                    <a:lnTo>
                      <a:pt x="96" y="8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8"/>
                    </a:lnTo>
                    <a:lnTo>
                      <a:pt x="112" y="16"/>
                    </a:lnTo>
                    <a:lnTo>
                      <a:pt x="128" y="24"/>
                    </a:lnTo>
                    <a:lnTo>
                      <a:pt x="128" y="32"/>
                    </a:lnTo>
                    <a:lnTo>
                      <a:pt x="128" y="32"/>
                    </a:lnTo>
                    <a:lnTo>
                      <a:pt x="120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178"/>
              <p:cNvSpPr>
                <a:spLocks noChangeAspect="1"/>
              </p:cNvSpPr>
              <p:nvPr/>
            </p:nvSpPr>
            <p:spPr bwMode="auto">
              <a:xfrm>
                <a:off x="1247" y="1328"/>
                <a:ext cx="224" cy="120"/>
              </a:xfrm>
              <a:custGeom>
                <a:avLst/>
                <a:gdLst/>
                <a:ahLst/>
                <a:cxnLst>
                  <a:cxn ang="0">
                    <a:pos x="200" y="96"/>
                  </a:cxn>
                  <a:cxn ang="0">
                    <a:pos x="208" y="96"/>
                  </a:cxn>
                  <a:cxn ang="0">
                    <a:pos x="208" y="112"/>
                  </a:cxn>
                  <a:cxn ang="0">
                    <a:pos x="184" y="112"/>
                  </a:cxn>
                  <a:cxn ang="0">
                    <a:pos x="152" y="104"/>
                  </a:cxn>
                  <a:cxn ang="0">
                    <a:pos x="128" y="112"/>
                  </a:cxn>
                  <a:cxn ang="0">
                    <a:pos x="112" y="120"/>
                  </a:cxn>
                  <a:cxn ang="0">
                    <a:pos x="72" y="120"/>
                  </a:cxn>
                  <a:cxn ang="0">
                    <a:pos x="64" y="104"/>
                  </a:cxn>
                  <a:cxn ang="0">
                    <a:pos x="40" y="104"/>
                  </a:cxn>
                  <a:cxn ang="0">
                    <a:pos x="16" y="88"/>
                  </a:cxn>
                  <a:cxn ang="0">
                    <a:pos x="32" y="80"/>
                  </a:cxn>
                  <a:cxn ang="0">
                    <a:pos x="72" y="80"/>
                  </a:cxn>
                  <a:cxn ang="0">
                    <a:pos x="64" y="72"/>
                  </a:cxn>
                  <a:cxn ang="0">
                    <a:pos x="40" y="72"/>
                  </a:cxn>
                  <a:cxn ang="0">
                    <a:pos x="8" y="72"/>
                  </a:cxn>
                  <a:cxn ang="0">
                    <a:pos x="24" y="56"/>
                  </a:cxn>
                  <a:cxn ang="0">
                    <a:pos x="16" y="56"/>
                  </a:cxn>
                  <a:cxn ang="0">
                    <a:pos x="8" y="56"/>
                  </a:cxn>
                  <a:cxn ang="0">
                    <a:pos x="0" y="32"/>
                  </a:cxn>
                  <a:cxn ang="0">
                    <a:pos x="56" y="8"/>
                  </a:cxn>
                  <a:cxn ang="0">
                    <a:pos x="72" y="16"/>
                  </a:cxn>
                  <a:cxn ang="0">
                    <a:pos x="96" y="32"/>
                  </a:cxn>
                  <a:cxn ang="0">
                    <a:pos x="96" y="32"/>
                  </a:cxn>
                  <a:cxn ang="0">
                    <a:pos x="104" y="16"/>
                  </a:cxn>
                  <a:cxn ang="0">
                    <a:pos x="112" y="16"/>
                  </a:cxn>
                  <a:cxn ang="0">
                    <a:pos x="128" y="40"/>
                  </a:cxn>
                  <a:cxn ang="0">
                    <a:pos x="144" y="40"/>
                  </a:cxn>
                  <a:cxn ang="0">
                    <a:pos x="136" y="40"/>
                  </a:cxn>
                  <a:cxn ang="0">
                    <a:pos x="128" y="8"/>
                  </a:cxn>
                  <a:cxn ang="0">
                    <a:pos x="144" y="8"/>
                  </a:cxn>
                  <a:cxn ang="0">
                    <a:pos x="152" y="8"/>
                  </a:cxn>
                  <a:cxn ang="0">
                    <a:pos x="152" y="0"/>
                  </a:cxn>
                  <a:cxn ang="0">
                    <a:pos x="176" y="8"/>
                  </a:cxn>
                  <a:cxn ang="0">
                    <a:pos x="168" y="32"/>
                  </a:cxn>
                  <a:cxn ang="0">
                    <a:pos x="184" y="64"/>
                  </a:cxn>
                  <a:cxn ang="0">
                    <a:pos x="224" y="88"/>
                  </a:cxn>
                  <a:cxn ang="0">
                    <a:pos x="224" y="96"/>
                  </a:cxn>
                  <a:cxn ang="0">
                    <a:pos x="208" y="88"/>
                  </a:cxn>
                </a:cxnLst>
                <a:rect l="0" t="0" r="r" b="b"/>
                <a:pathLst>
                  <a:path w="224" h="120">
                    <a:moveTo>
                      <a:pt x="200" y="88"/>
                    </a:moveTo>
                    <a:lnTo>
                      <a:pt x="200" y="96"/>
                    </a:lnTo>
                    <a:lnTo>
                      <a:pt x="208" y="96"/>
                    </a:lnTo>
                    <a:lnTo>
                      <a:pt x="208" y="96"/>
                    </a:lnTo>
                    <a:lnTo>
                      <a:pt x="216" y="104"/>
                    </a:lnTo>
                    <a:lnTo>
                      <a:pt x="208" y="112"/>
                    </a:lnTo>
                    <a:lnTo>
                      <a:pt x="200" y="112"/>
                    </a:lnTo>
                    <a:lnTo>
                      <a:pt x="184" y="112"/>
                    </a:lnTo>
                    <a:lnTo>
                      <a:pt x="160" y="104"/>
                    </a:lnTo>
                    <a:lnTo>
                      <a:pt x="152" y="104"/>
                    </a:lnTo>
                    <a:lnTo>
                      <a:pt x="144" y="104"/>
                    </a:lnTo>
                    <a:lnTo>
                      <a:pt x="128" y="112"/>
                    </a:lnTo>
                    <a:lnTo>
                      <a:pt x="112" y="120"/>
                    </a:lnTo>
                    <a:lnTo>
                      <a:pt x="112" y="120"/>
                    </a:lnTo>
                    <a:lnTo>
                      <a:pt x="72" y="120"/>
                    </a:lnTo>
                    <a:lnTo>
                      <a:pt x="72" y="120"/>
                    </a:lnTo>
                    <a:lnTo>
                      <a:pt x="64" y="112"/>
                    </a:lnTo>
                    <a:lnTo>
                      <a:pt x="64" y="104"/>
                    </a:lnTo>
                    <a:lnTo>
                      <a:pt x="48" y="104"/>
                    </a:lnTo>
                    <a:lnTo>
                      <a:pt x="40" y="104"/>
                    </a:lnTo>
                    <a:lnTo>
                      <a:pt x="32" y="104"/>
                    </a:lnTo>
                    <a:lnTo>
                      <a:pt x="16" y="88"/>
                    </a:lnTo>
                    <a:lnTo>
                      <a:pt x="16" y="88"/>
                    </a:lnTo>
                    <a:lnTo>
                      <a:pt x="32" y="80"/>
                    </a:lnTo>
                    <a:lnTo>
                      <a:pt x="72" y="80"/>
                    </a:lnTo>
                    <a:lnTo>
                      <a:pt x="72" y="80"/>
                    </a:lnTo>
                    <a:lnTo>
                      <a:pt x="72" y="80"/>
                    </a:lnTo>
                    <a:lnTo>
                      <a:pt x="64" y="72"/>
                    </a:lnTo>
                    <a:lnTo>
                      <a:pt x="64" y="72"/>
                    </a:lnTo>
                    <a:lnTo>
                      <a:pt x="40" y="72"/>
                    </a:lnTo>
                    <a:lnTo>
                      <a:pt x="32" y="72"/>
                    </a:lnTo>
                    <a:lnTo>
                      <a:pt x="8" y="72"/>
                    </a:lnTo>
                    <a:lnTo>
                      <a:pt x="8" y="56"/>
                    </a:lnTo>
                    <a:lnTo>
                      <a:pt x="24" y="56"/>
                    </a:lnTo>
                    <a:lnTo>
                      <a:pt x="24" y="56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8" y="56"/>
                    </a:lnTo>
                    <a:lnTo>
                      <a:pt x="0" y="48"/>
                    </a:lnTo>
                    <a:lnTo>
                      <a:pt x="0" y="32"/>
                    </a:lnTo>
                    <a:lnTo>
                      <a:pt x="40" y="8"/>
                    </a:lnTo>
                    <a:lnTo>
                      <a:pt x="56" y="8"/>
                    </a:lnTo>
                    <a:lnTo>
                      <a:pt x="56" y="24"/>
                    </a:lnTo>
                    <a:lnTo>
                      <a:pt x="72" y="16"/>
                    </a:lnTo>
                    <a:lnTo>
                      <a:pt x="88" y="16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104" y="24"/>
                    </a:lnTo>
                    <a:lnTo>
                      <a:pt x="104" y="16"/>
                    </a:lnTo>
                    <a:lnTo>
                      <a:pt x="104" y="16"/>
                    </a:lnTo>
                    <a:lnTo>
                      <a:pt x="112" y="16"/>
                    </a:lnTo>
                    <a:lnTo>
                      <a:pt x="128" y="24"/>
                    </a:lnTo>
                    <a:lnTo>
                      <a:pt x="128" y="40"/>
                    </a:lnTo>
                    <a:lnTo>
                      <a:pt x="136" y="48"/>
                    </a:lnTo>
                    <a:lnTo>
                      <a:pt x="144" y="40"/>
                    </a:lnTo>
                    <a:lnTo>
                      <a:pt x="144" y="40"/>
                    </a:lnTo>
                    <a:lnTo>
                      <a:pt x="136" y="40"/>
                    </a:lnTo>
                    <a:lnTo>
                      <a:pt x="128" y="16"/>
                    </a:lnTo>
                    <a:lnTo>
                      <a:pt x="128" y="8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2" y="0"/>
                    </a:lnTo>
                    <a:lnTo>
                      <a:pt x="152" y="0"/>
                    </a:lnTo>
                    <a:lnTo>
                      <a:pt x="176" y="0"/>
                    </a:lnTo>
                    <a:lnTo>
                      <a:pt x="176" y="8"/>
                    </a:lnTo>
                    <a:lnTo>
                      <a:pt x="168" y="16"/>
                    </a:lnTo>
                    <a:lnTo>
                      <a:pt x="168" y="32"/>
                    </a:lnTo>
                    <a:lnTo>
                      <a:pt x="184" y="56"/>
                    </a:lnTo>
                    <a:lnTo>
                      <a:pt x="184" y="64"/>
                    </a:lnTo>
                    <a:lnTo>
                      <a:pt x="216" y="80"/>
                    </a:lnTo>
                    <a:lnTo>
                      <a:pt x="224" y="88"/>
                    </a:lnTo>
                    <a:lnTo>
                      <a:pt x="224" y="88"/>
                    </a:lnTo>
                    <a:lnTo>
                      <a:pt x="224" y="96"/>
                    </a:lnTo>
                    <a:lnTo>
                      <a:pt x="216" y="88"/>
                    </a:lnTo>
                    <a:lnTo>
                      <a:pt x="208" y="88"/>
                    </a:lnTo>
                    <a:lnTo>
                      <a:pt x="200" y="8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179"/>
              <p:cNvSpPr>
                <a:spLocks noChangeAspect="1"/>
              </p:cNvSpPr>
              <p:nvPr/>
            </p:nvSpPr>
            <p:spPr bwMode="auto">
              <a:xfrm>
                <a:off x="1159" y="1304"/>
                <a:ext cx="128" cy="88"/>
              </a:xfrm>
              <a:custGeom>
                <a:avLst/>
                <a:gdLst/>
                <a:ahLst/>
                <a:cxnLst>
                  <a:cxn ang="0">
                    <a:pos x="24" y="80"/>
                  </a:cxn>
                  <a:cxn ang="0">
                    <a:pos x="24" y="72"/>
                  </a:cxn>
                  <a:cxn ang="0">
                    <a:pos x="0" y="64"/>
                  </a:cxn>
                  <a:cxn ang="0">
                    <a:pos x="0" y="56"/>
                  </a:cxn>
                  <a:cxn ang="0">
                    <a:pos x="24" y="32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24" y="0"/>
                  </a:cxn>
                  <a:cxn ang="0">
                    <a:pos x="32" y="8"/>
                  </a:cxn>
                  <a:cxn ang="0">
                    <a:pos x="48" y="0"/>
                  </a:cxn>
                  <a:cxn ang="0">
                    <a:pos x="56" y="0"/>
                  </a:cxn>
                  <a:cxn ang="0">
                    <a:pos x="56" y="0"/>
                  </a:cxn>
                  <a:cxn ang="0">
                    <a:pos x="72" y="8"/>
                  </a:cxn>
                  <a:cxn ang="0">
                    <a:pos x="88" y="16"/>
                  </a:cxn>
                  <a:cxn ang="0">
                    <a:pos x="96" y="8"/>
                  </a:cxn>
                  <a:cxn ang="0">
                    <a:pos x="104" y="8"/>
                  </a:cxn>
                  <a:cxn ang="0">
                    <a:pos x="128" y="24"/>
                  </a:cxn>
                  <a:cxn ang="0">
                    <a:pos x="128" y="32"/>
                  </a:cxn>
                  <a:cxn ang="0">
                    <a:pos x="104" y="40"/>
                  </a:cxn>
                  <a:cxn ang="0">
                    <a:pos x="88" y="40"/>
                  </a:cxn>
                  <a:cxn ang="0">
                    <a:pos x="72" y="64"/>
                  </a:cxn>
                  <a:cxn ang="0">
                    <a:pos x="72" y="72"/>
                  </a:cxn>
                  <a:cxn ang="0">
                    <a:pos x="40" y="88"/>
                  </a:cxn>
                  <a:cxn ang="0">
                    <a:pos x="32" y="80"/>
                  </a:cxn>
                  <a:cxn ang="0">
                    <a:pos x="24" y="80"/>
                  </a:cxn>
                </a:cxnLst>
                <a:rect l="0" t="0" r="r" b="b"/>
                <a:pathLst>
                  <a:path w="128" h="88">
                    <a:moveTo>
                      <a:pt x="24" y="80"/>
                    </a:moveTo>
                    <a:lnTo>
                      <a:pt x="24" y="72"/>
                    </a:lnTo>
                    <a:lnTo>
                      <a:pt x="0" y="64"/>
                    </a:lnTo>
                    <a:lnTo>
                      <a:pt x="0" y="56"/>
                    </a:lnTo>
                    <a:lnTo>
                      <a:pt x="24" y="32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24" y="0"/>
                    </a:lnTo>
                    <a:lnTo>
                      <a:pt x="32" y="8"/>
                    </a:lnTo>
                    <a:lnTo>
                      <a:pt x="48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2" y="8"/>
                    </a:lnTo>
                    <a:lnTo>
                      <a:pt x="88" y="16"/>
                    </a:lnTo>
                    <a:lnTo>
                      <a:pt x="96" y="8"/>
                    </a:lnTo>
                    <a:lnTo>
                      <a:pt x="104" y="8"/>
                    </a:lnTo>
                    <a:lnTo>
                      <a:pt x="128" y="24"/>
                    </a:lnTo>
                    <a:lnTo>
                      <a:pt x="128" y="32"/>
                    </a:lnTo>
                    <a:lnTo>
                      <a:pt x="104" y="40"/>
                    </a:lnTo>
                    <a:lnTo>
                      <a:pt x="88" y="40"/>
                    </a:lnTo>
                    <a:lnTo>
                      <a:pt x="72" y="64"/>
                    </a:lnTo>
                    <a:lnTo>
                      <a:pt x="72" y="72"/>
                    </a:lnTo>
                    <a:lnTo>
                      <a:pt x="40" y="88"/>
                    </a:lnTo>
                    <a:lnTo>
                      <a:pt x="32" y="80"/>
                    </a:lnTo>
                    <a:lnTo>
                      <a:pt x="24" y="8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Freeform 180"/>
              <p:cNvSpPr>
                <a:spLocks noChangeAspect="1"/>
              </p:cNvSpPr>
              <p:nvPr/>
            </p:nvSpPr>
            <p:spPr bwMode="auto">
              <a:xfrm>
                <a:off x="1607" y="1328"/>
                <a:ext cx="360" cy="256"/>
              </a:xfrm>
              <a:custGeom>
                <a:avLst/>
                <a:gdLst/>
                <a:ahLst/>
                <a:cxnLst>
                  <a:cxn ang="0">
                    <a:pos x="320" y="192"/>
                  </a:cxn>
                  <a:cxn ang="0">
                    <a:pos x="280" y="168"/>
                  </a:cxn>
                  <a:cxn ang="0">
                    <a:pos x="288" y="168"/>
                  </a:cxn>
                  <a:cxn ang="0">
                    <a:pos x="288" y="176"/>
                  </a:cxn>
                  <a:cxn ang="0">
                    <a:pos x="280" y="176"/>
                  </a:cxn>
                  <a:cxn ang="0">
                    <a:pos x="288" y="176"/>
                  </a:cxn>
                  <a:cxn ang="0">
                    <a:pos x="304" y="200"/>
                  </a:cxn>
                  <a:cxn ang="0">
                    <a:pos x="312" y="200"/>
                  </a:cxn>
                  <a:cxn ang="0">
                    <a:pos x="320" y="208"/>
                  </a:cxn>
                  <a:cxn ang="0">
                    <a:pos x="328" y="224"/>
                  </a:cxn>
                  <a:cxn ang="0">
                    <a:pos x="320" y="240"/>
                  </a:cxn>
                  <a:cxn ang="0">
                    <a:pos x="280" y="216"/>
                  </a:cxn>
                  <a:cxn ang="0">
                    <a:pos x="272" y="224"/>
                  </a:cxn>
                  <a:cxn ang="0">
                    <a:pos x="296" y="256"/>
                  </a:cxn>
                  <a:cxn ang="0">
                    <a:pos x="248" y="240"/>
                  </a:cxn>
                  <a:cxn ang="0">
                    <a:pos x="232" y="224"/>
                  </a:cxn>
                  <a:cxn ang="0">
                    <a:pos x="200" y="200"/>
                  </a:cxn>
                  <a:cxn ang="0">
                    <a:pos x="176" y="208"/>
                  </a:cxn>
                  <a:cxn ang="0">
                    <a:pos x="152" y="192"/>
                  </a:cxn>
                  <a:cxn ang="0">
                    <a:pos x="184" y="184"/>
                  </a:cxn>
                  <a:cxn ang="0">
                    <a:pos x="208" y="176"/>
                  </a:cxn>
                  <a:cxn ang="0">
                    <a:pos x="208" y="160"/>
                  </a:cxn>
                  <a:cxn ang="0">
                    <a:pos x="224" y="136"/>
                  </a:cxn>
                  <a:cxn ang="0">
                    <a:pos x="168" y="112"/>
                  </a:cxn>
                  <a:cxn ang="0">
                    <a:pos x="168" y="104"/>
                  </a:cxn>
                  <a:cxn ang="0">
                    <a:pos x="168" y="96"/>
                  </a:cxn>
                  <a:cxn ang="0">
                    <a:pos x="128" y="96"/>
                  </a:cxn>
                  <a:cxn ang="0">
                    <a:pos x="120" y="88"/>
                  </a:cxn>
                  <a:cxn ang="0">
                    <a:pos x="88" y="88"/>
                  </a:cxn>
                  <a:cxn ang="0">
                    <a:pos x="40" y="80"/>
                  </a:cxn>
                  <a:cxn ang="0">
                    <a:pos x="24" y="80"/>
                  </a:cxn>
                  <a:cxn ang="0">
                    <a:pos x="16" y="64"/>
                  </a:cxn>
                  <a:cxn ang="0">
                    <a:pos x="32" y="64"/>
                  </a:cxn>
                  <a:cxn ang="0">
                    <a:pos x="8" y="56"/>
                  </a:cxn>
                  <a:cxn ang="0">
                    <a:pos x="8" y="24"/>
                  </a:cxn>
                  <a:cxn ang="0">
                    <a:pos x="32" y="0"/>
                  </a:cxn>
                  <a:cxn ang="0">
                    <a:pos x="64" y="0"/>
                  </a:cxn>
                  <a:cxn ang="0">
                    <a:pos x="40" y="24"/>
                  </a:cxn>
                  <a:cxn ang="0">
                    <a:pos x="48" y="32"/>
                  </a:cxn>
                  <a:cxn ang="0">
                    <a:pos x="48" y="40"/>
                  </a:cxn>
                  <a:cxn ang="0">
                    <a:pos x="56" y="40"/>
                  </a:cxn>
                  <a:cxn ang="0">
                    <a:pos x="88" y="0"/>
                  </a:cxn>
                  <a:cxn ang="0">
                    <a:pos x="120" y="32"/>
                  </a:cxn>
                  <a:cxn ang="0">
                    <a:pos x="128" y="32"/>
                  </a:cxn>
                  <a:cxn ang="0">
                    <a:pos x="152" y="24"/>
                  </a:cxn>
                  <a:cxn ang="0">
                    <a:pos x="208" y="48"/>
                  </a:cxn>
                  <a:cxn ang="0">
                    <a:pos x="240" y="48"/>
                  </a:cxn>
                  <a:cxn ang="0">
                    <a:pos x="256" y="64"/>
                  </a:cxn>
                  <a:cxn ang="0">
                    <a:pos x="272" y="80"/>
                  </a:cxn>
                  <a:cxn ang="0">
                    <a:pos x="288" y="80"/>
                  </a:cxn>
                  <a:cxn ang="0">
                    <a:pos x="280" y="96"/>
                  </a:cxn>
                  <a:cxn ang="0">
                    <a:pos x="296" y="104"/>
                  </a:cxn>
                  <a:cxn ang="0">
                    <a:pos x="280" y="112"/>
                  </a:cxn>
                  <a:cxn ang="0">
                    <a:pos x="296" y="112"/>
                  </a:cxn>
                  <a:cxn ang="0">
                    <a:pos x="320" y="128"/>
                  </a:cxn>
                  <a:cxn ang="0">
                    <a:pos x="328" y="144"/>
                  </a:cxn>
                  <a:cxn ang="0">
                    <a:pos x="360" y="152"/>
                  </a:cxn>
                  <a:cxn ang="0">
                    <a:pos x="344" y="168"/>
                  </a:cxn>
                  <a:cxn ang="0">
                    <a:pos x="344" y="176"/>
                  </a:cxn>
                </a:cxnLst>
                <a:rect l="0" t="0" r="r" b="b"/>
                <a:pathLst>
                  <a:path w="360" h="256">
                    <a:moveTo>
                      <a:pt x="336" y="176"/>
                    </a:moveTo>
                    <a:lnTo>
                      <a:pt x="336" y="192"/>
                    </a:lnTo>
                    <a:lnTo>
                      <a:pt x="320" y="192"/>
                    </a:lnTo>
                    <a:lnTo>
                      <a:pt x="296" y="160"/>
                    </a:lnTo>
                    <a:lnTo>
                      <a:pt x="288" y="160"/>
                    </a:lnTo>
                    <a:lnTo>
                      <a:pt x="280" y="168"/>
                    </a:lnTo>
                    <a:lnTo>
                      <a:pt x="288" y="168"/>
                    </a:lnTo>
                    <a:lnTo>
                      <a:pt x="288" y="168"/>
                    </a:lnTo>
                    <a:lnTo>
                      <a:pt x="288" y="168"/>
                    </a:lnTo>
                    <a:lnTo>
                      <a:pt x="288" y="176"/>
                    </a:lnTo>
                    <a:lnTo>
                      <a:pt x="288" y="176"/>
                    </a:lnTo>
                    <a:lnTo>
                      <a:pt x="288" y="176"/>
                    </a:lnTo>
                    <a:lnTo>
                      <a:pt x="280" y="176"/>
                    </a:lnTo>
                    <a:lnTo>
                      <a:pt x="280" y="176"/>
                    </a:lnTo>
                    <a:lnTo>
                      <a:pt x="280" y="176"/>
                    </a:lnTo>
                    <a:lnTo>
                      <a:pt x="280" y="176"/>
                    </a:lnTo>
                    <a:lnTo>
                      <a:pt x="288" y="176"/>
                    </a:lnTo>
                    <a:lnTo>
                      <a:pt x="288" y="176"/>
                    </a:lnTo>
                    <a:lnTo>
                      <a:pt x="288" y="192"/>
                    </a:lnTo>
                    <a:lnTo>
                      <a:pt x="296" y="200"/>
                    </a:lnTo>
                    <a:lnTo>
                      <a:pt x="304" y="200"/>
                    </a:lnTo>
                    <a:lnTo>
                      <a:pt x="304" y="200"/>
                    </a:lnTo>
                    <a:lnTo>
                      <a:pt x="312" y="200"/>
                    </a:lnTo>
                    <a:lnTo>
                      <a:pt x="312" y="200"/>
                    </a:lnTo>
                    <a:lnTo>
                      <a:pt x="320" y="200"/>
                    </a:lnTo>
                    <a:lnTo>
                      <a:pt x="320" y="200"/>
                    </a:lnTo>
                    <a:lnTo>
                      <a:pt x="320" y="208"/>
                    </a:lnTo>
                    <a:lnTo>
                      <a:pt x="320" y="208"/>
                    </a:lnTo>
                    <a:lnTo>
                      <a:pt x="328" y="216"/>
                    </a:lnTo>
                    <a:lnTo>
                      <a:pt x="328" y="224"/>
                    </a:lnTo>
                    <a:lnTo>
                      <a:pt x="320" y="232"/>
                    </a:lnTo>
                    <a:lnTo>
                      <a:pt x="320" y="240"/>
                    </a:lnTo>
                    <a:lnTo>
                      <a:pt x="320" y="240"/>
                    </a:lnTo>
                    <a:lnTo>
                      <a:pt x="312" y="240"/>
                    </a:lnTo>
                    <a:lnTo>
                      <a:pt x="280" y="224"/>
                    </a:lnTo>
                    <a:lnTo>
                      <a:pt x="280" y="216"/>
                    </a:lnTo>
                    <a:lnTo>
                      <a:pt x="280" y="216"/>
                    </a:lnTo>
                    <a:lnTo>
                      <a:pt x="272" y="216"/>
                    </a:lnTo>
                    <a:lnTo>
                      <a:pt x="272" y="224"/>
                    </a:lnTo>
                    <a:lnTo>
                      <a:pt x="304" y="240"/>
                    </a:lnTo>
                    <a:lnTo>
                      <a:pt x="304" y="256"/>
                    </a:lnTo>
                    <a:lnTo>
                      <a:pt x="296" y="256"/>
                    </a:lnTo>
                    <a:lnTo>
                      <a:pt x="296" y="256"/>
                    </a:lnTo>
                    <a:lnTo>
                      <a:pt x="280" y="248"/>
                    </a:lnTo>
                    <a:lnTo>
                      <a:pt x="248" y="240"/>
                    </a:lnTo>
                    <a:lnTo>
                      <a:pt x="232" y="232"/>
                    </a:lnTo>
                    <a:lnTo>
                      <a:pt x="232" y="224"/>
                    </a:lnTo>
                    <a:lnTo>
                      <a:pt x="232" y="224"/>
                    </a:lnTo>
                    <a:lnTo>
                      <a:pt x="232" y="224"/>
                    </a:lnTo>
                    <a:lnTo>
                      <a:pt x="224" y="216"/>
                    </a:lnTo>
                    <a:lnTo>
                      <a:pt x="200" y="200"/>
                    </a:lnTo>
                    <a:lnTo>
                      <a:pt x="192" y="208"/>
                    </a:lnTo>
                    <a:lnTo>
                      <a:pt x="184" y="200"/>
                    </a:lnTo>
                    <a:lnTo>
                      <a:pt x="176" y="208"/>
                    </a:lnTo>
                    <a:lnTo>
                      <a:pt x="168" y="208"/>
                    </a:lnTo>
                    <a:lnTo>
                      <a:pt x="152" y="200"/>
                    </a:lnTo>
                    <a:lnTo>
                      <a:pt x="152" y="192"/>
                    </a:lnTo>
                    <a:lnTo>
                      <a:pt x="160" y="184"/>
                    </a:lnTo>
                    <a:lnTo>
                      <a:pt x="168" y="184"/>
                    </a:lnTo>
                    <a:lnTo>
                      <a:pt x="184" y="184"/>
                    </a:lnTo>
                    <a:lnTo>
                      <a:pt x="200" y="184"/>
                    </a:lnTo>
                    <a:lnTo>
                      <a:pt x="208" y="176"/>
                    </a:lnTo>
                    <a:lnTo>
                      <a:pt x="208" y="176"/>
                    </a:lnTo>
                    <a:lnTo>
                      <a:pt x="200" y="176"/>
                    </a:lnTo>
                    <a:lnTo>
                      <a:pt x="200" y="168"/>
                    </a:lnTo>
                    <a:lnTo>
                      <a:pt x="208" y="160"/>
                    </a:lnTo>
                    <a:lnTo>
                      <a:pt x="216" y="160"/>
                    </a:lnTo>
                    <a:lnTo>
                      <a:pt x="224" y="144"/>
                    </a:lnTo>
                    <a:lnTo>
                      <a:pt x="224" y="136"/>
                    </a:lnTo>
                    <a:lnTo>
                      <a:pt x="192" y="112"/>
                    </a:lnTo>
                    <a:lnTo>
                      <a:pt x="176" y="112"/>
                    </a:lnTo>
                    <a:lnTo>
                      <a:pt x="168" y="112"/>
                    </a:lnTo>
                    <a:lnTo>
                      <a:pt x="168" y="112"/>
                    </a:lnTo>
                    <a:lnTo>
                      <a:pt x="168" y="112"/>
                    </a:lnTo>
                    <a:lnTo>
                      <a:pt x="168" y="104"/>
                    </a:lnTo>
                    <a:lnTo>
                      <a:pt x="176" y="104"/>
                    </a:lnTo>
                    <a:lnTo>
                      <a:pt x="176" y="104"/>
                    </a:lnTo>
                    <a:lnTo>
                      <a:pt x="168" y="96"/>
                    </a:lnTo>
                    <a:lnTo>
                      <a:pt x="152" y="80"/>
                    </a:lnTo>
                    <a:lnTo>
                      <a:pt x="144" y="80"/>
                    </a:lnTo>
                    <a:lnTo>
                      <a:pt x="128" y="96"/>
                    </a:lnTo>
                    <a:lnTo>
                      <a:pt x="120" y="96"/>
                    </a:lnTo>
                    <a:lnTo>
                      <a:pt x="120" y="88"/>
                    </a:lnTo>
                    <a:lnTo>
                      <a:pt x="120" y="88"/>
                    </a:lnTo>
                    <a:lnTo>
                      <a:pt x="120" y="88"/>
                    </a:lnTo>
                    <a:lnTo>
                      <a:pt x="104" y="88"/>
                    </a:lnTo>
                    <a:lnTo>
                      <a:pt x="88" y="88"/>
                    </a:lnTo>
                    <a:lnTo>
                      <a:pt x="64" y="88"/>
                    </a:lnTo>
                    <a:lnTo>
                      <a:pt x="48" y="88"/>
                    </a:lnTo>
                    <a:lnTo>
                      <a:pt x="40" y="80"/>
                    </a:lnTo>
                    <a:lnTo>
                      <a:pt x="40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16" y="72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32" y="64"/>
                    </a:lnTo>
                    <a:lnTo>
                      <a:pt x="32" y="64"/>
                    </a:lnTo>
                    <a:lnTo>
                      <a:pt x="32" y="64"/>
                    </a:lnTo>
                    <a:lnTo>
                      <a:pt x="32" y="56"/>
                    </a:lnTo>
                    <a:lnTo>
                      <a:pt x="16" y="56"/>
                    </a:lnTo>
                    <a:lnTo>
                      <a:pt x="8" y="56"/>
                    </a:lnTo>
                    <a:lnTo>
                      <a:pt x="0" y="48"/>
                    </a:lnTo>
                    <a:lnTo>
                      <a:pt x="0" y="3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16"/>
                    </a:lnTo>
                    <a:lnTo>
                      <a:pt x="32" y="0"/>
                    </a:lnTo>
                    <a:lnTo>
                      <a:pt x="48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40" y="16"/>
                    </a:lnTo>
                    <a:lnTo>
                      <a:pt x="40" y="24"/>
                    </a:lnTo>
                    <a:lnTo>
                      <a:pt x="48" y="24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40"/>
                    </a:lnTo>
                    <a:lnTo>
                      <a:pt x="48" y="40"/>
                    </a:lnTo>
                    <a:lnTo>
                      <a:pt x="56" y="40"/>
                    </a:lnTo>
                    <a:lnTo>
                      <a:pt x="56" y="40"/>
                    </a:lnTo>
                    <a:lnTo>
                      <a:pt x="56" y="24"/>
                    </a:lnTo>
                    <a:lnTo>
                      <a:pt x="56" y="8"/>
                    </a:lnTo>
                    <a:lnTo>
                      <a:pt x="88" y="0"/>
                    </a:lnTo>
                    <a:lnTo>
                      <a:pt x="112" y="0"/>
                    </a:lnTo>
                    <a:lnTo>
                      <a:pt x="120" y="16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8" y="32"/>
                    </a:lnTo>
                    <a:lnTo>
                      <a:pt x="136" y="32"/>
                    </a:lnTo>
                    <a:lnTo>
                      <a:pt x="144" y="32"/>
                    </a:lnTo>
                    <a:lnTo>
                      <a:pt x="152" y="24"/>
                    </a:lnTo>
                    <a:lnTo>
                      <a:pt x="184" y="24"/>
                    </a:lnTo>
                    <a:lnTo>
                      <a:pt x="200" y="40"/>
                    </a:lnTo>
                    <a:lnTo>
                      <a:pt x="208" y="48"/>
                    </a:lnTo>
                    <a:lnTo>
                      <a:pt x="216" y="48"/>
                    </a:lnTo>
                    <a:lnTo>
                      <a:pt x="224" y="48"/>
                    </a:lnTo>
                    <a:lnTo>
                      <a:pt x="240" y="48"/>
                    </a:lnTo>
                    <a:lnTo>
                      <a:pt x="240" y="64"/>
                    </a:lnTo>
                    <a:lnTo>
                      <a:pt x="240" y="64"/>
                    </a:lnTo>
                    <a:lnTo>
                      <a:pt x="256" y="64"/>
                    </a:lnTo>
                    <a:lnTo>
                      <a:pt x="272" y="72"/>
                    </a:lnTo>
                    <a:lnTo>
                      <a:pt x="272" y="72"/>
                    </a:lnTo>
                    <a:lnTo>
                      <a:pt x="272" y="80"/>
                    </a:lnTo>
                    <a:lnTo>
                      <a:pt x="272" y="80"/>
                    </a:lnTo>
                    <a:lnTo>
                      <a:pt x="280" y="80"/>
                    </a:lnTo>
                    <a:lnTo>
                      <a:pt x="288" y="80"/>
                    </a:lnTo>
                    <a:lnTo>
                      <a:pt x="288" y="88"/>
                    </a:lnTo>
                    <a:lnTo>
                      <a:pt x="288" y="88"/>
                    </a:lnTo>
                    <a:lnTo>
                      <a:pt x="280" y="96"/>
                    </a:lnTo>
                    <a:lnTo>
                      <a:pt x="288" y="96"/>
                    </a:lnTo>
                    <a:lnTo>
                      <a:pt x="296" y="96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80" y="112"/>
                    </a:lnTo>
                    <a:lnTo>
                      <a:pt x="280" y="112"/>
                    </a:lnTo>
                    <a:lnTo>
                      <a:pt x="280" y="112"/>
                    </a:lnTo>
                    <a:lnTo>
                      <a:pt x="288" y="112"/>
                    </a:lnTo>
                    <a:lnTo>
                      <a:pt x="296" y="112"/>
                    </a:lnTo>
                    <a:lnTo>
                      <a:pt x="296" y="112"/>
                    </a:lnTo>
                    <a:lnTo>
                      <a:pt x="296" y="128"/>
                    </a:lnTo>
                    <a:lnTo>
                      <a:pt x="320" y="128"/>
                    </a:lnTo>
                    <a:lnTo>
                      <a:pt x="320" y="128"/>
                    </a:lnTo>
                    <a:lnTo>
                      <a:pt x="320" y="144"/>
                    </a:lnTo>
                    <a:lnTo>
                      <a:pt x="328" y="144"/>
                    </a:lnTo>
                    <a:lnTo>
                      <a:pt x="336" y="144"/>
                    </a:lnTo>
                    <a:lnTo>
                      <a:pt x="344" y="152"/>
                    </a:lnTo>
                    <a:lnTo>
                      <a:pt x="360" y="152"/>
                    </a:lnTo>
                    <a:lnTo>
                      <a:pt x="360" y="168"/>
                    </a:lnTo>
                    <a:lnTo>
                      <a:pt x="344" y="168"/>
                    </a:lnTo>
                    <a:lnTo>
                      <a:pt x="344" y="168"/>
                    </a:lnTo>
                    <a:lnTo>
                      <a:pt x="344" y="168"/>
                    </a:lnTo>
                    <a:lnTo>
                      <a:pt x="344" y="176"/>
                    </a:lnTo>
                    <a:lnTo>
                      <a:pt x="344" y="176"/>
                    </a:lnTo>
                    <a:lnTo>
                      <a:pt x="336" y="17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181"/>
              <p:cNvSpPr>
                <a:spLocks noChangeAspect="1"/>
              </p:cNvSpPr>
              <p:nvPr/>
            </p:nvSpPr>
            <p:spPr bwMode="auto">
              <a:xfrm>
                <a:off x="1583" y="1064"/>
                <a:ext cx="384" cy="200"/>
              </a:xfrm>
              <a:custGeom>
                <a:avLst/>
                <a:gdLst/>
                <a:ahLst/>
                <a:cxnLst>
                  <a:cxn ang="0">
                    <a:pos x="312" y="16"/>
                  </a:cxn>
                  <a:cxn ang="0">
                    <a:pos x="352" y="8"/>
                  </a:cxn>
                  <a:cxn ang="0">
                    <a:pos x="384" y="24"/>
                  </a:cxn>
                  <a:cxn ang="0">
                    <a:pos x="368" y="40"/>
                  </a:cxn>
                  <a:cxn ang="0">
                    <a:pos x="312" y="48"/>
                  </a:cxn>
                  <a:cxn ang="0">
                    <a:pos x="344" y="48"/>
                  </a:cxn>
                  <a:cxn ang="0">
                    <a:pos x="344" y="56"/>
                  </a:cxn>
                  <a:cxn ang="0">
                    <a:pos x="256" y="104"/>
                  </a:cxn>
                  <a:cxn ang="0">
                    <a:pos x="240" y="104"/>
                  </a:cxn>
                  <a:cxn ang="0">
                    <a:pos x="208" y="112"/>
                  </a:cxn>
                  <a:cxn ang="0">
                    <a:pos x="216" y="120"/>
                  </a:cxn>
                  <a:cxn ang="0">
                    <a:pos x="216" y="128"/>
                  </a:cxn>
                  <a:cxn ang="0">
                    <a:pos x="208" y="128"/>
                  </a:cxn>
                  <a:cxn ang="0">
                    <a:pos x="216" y="136"/>
                  </a:cxn>
                  <a:cxn ang="0">
                    <a:pos x="200" y="152"/>
                  </a:cxn>
                  <a:cxn ang="0">
                    <a:pos x="176" y="152"/>
                  </a:cxn>
                  <a:cxn ang="0">
                    <a:pos x="160" y="176"/>
                  </a:cxn>
                  <a:cxn ang="0">
                    <a:pos x="168" y="184"/>
                  </a:cxn>
                  <a:cxn ang="0">
                    <a:pos x="176" y="192"/>
                  </a:cxn>
                  <a:cxn ang="0">
                    <a:pos x="136" y="192"/>
                  </a:cxn>
                  <a:cxn ang="0">
                    <a:pos x="96" y="192"/>
                  </a:cxn>
                  <a:cxn ang="0">
                    <a:pos x="48" y="192"/>
                  </a:cxn>
                  <a:cxn ang="0">
                    <a:pos x="40" y="192"/>
                  </a:cxn>
                  <a:cxn ang="0">
                    <a:pos x="64" y="176"/>
                  </a:cxn>
                  <a:cxn ang="0">
                    <a:pos x="56" y="152"/>
                  </a:cxn>
                  <a:cxn ang="0">
                    <a:pos x="80" y="168"/>
                  </a:cxn>
                  <a:cxn ang="0">
                    <a:pos x="96" y="168"/>
                  </a:cxn>
                  <a:cxn ang="0">
                    <a:pos x="72" y="144"/>
                  </a:cxn>
                  <a:cxn ang="0">
                    <a:pos x="64" y="144"/>
                  </a:cxn>
                  <a:cxn ang="0">
                    <a:pos x="56" y="152"/>
                  </a:cxn>
                  <a:cxn ang="0">
                    <a:pos x="80" y="128"/>
                  </a:cxn>
                  <a:cxn ang="0">
                    <a:pos x="64" y="96"/>
                  </a:cxn>
                  <a:cxn ang="0">
                    <a:pos x="72" y="96"/>
                  </a:cxn>
                  <a:cxn ang="0">
                    <a:pos x="72" y="88"/>
                  </a:cxn>
                  <a:cxn ang="0">
                    <a:pos x="80" y="88"/>
                  </a:cxn>
                  <a:cxn ang="0">
                    <a:pos x="120" y="104"/>
                  </a:cxn>
                  <a:cxn ang="0">
                    <a:pos x="120" y="96"/>
                  </a:cxn>
                  <a:cxn ang="0">
                    <a:pos x="112" y="88"/>
                  </a:cxn>
                  <a:cxn ang="0">
                    <a:pos x="152" y="80"/>
                  </a:cxn>
                  <a:cxn ang="0">
                    <a:pos x="152" y="72"/>
                  </a:cxn>
                  <a:cxn ang="0">
                    <a:pos x="104" y="80"/>
                  </a:cxn>
                  <a:cxn ang="0">
                    <a:pos x="72" y="80"/>
                  </a:cxn>
                  <a:cxn ang="0">
                    <a:pos x="72" y="72"/>
                  </a:cxn>
                  <a:cxn ang="0">
                    <a:pos x="40" y="80"/>
                  </a:cxn>
                  <a:cxn ang="0">
                    <a:pos x="40" y="64"/>
                  </a:cxn>
                  <a:cxn ang="0">
                    <a:pos x="24" y="64"/>
                  </a:cxn>
                  <a:cxn ang="0">
                    <a:pos x="48" y="56"/>
                  </a:cxn>
                  <a:cxn ang="0">
                    <a:pos x="48" y="48"/>
                  </a:cxn>
                  <a:cxn ang="0">
                    <a:pos x="24" y="56"/>
                  </a:cxn>
                  <a:cxn ang="0">
                    <a:pos x="24" y="48"/>
                  </a:cxn>
                  <a:cxn ang="0">
                    <a:pos x="16" y="48"/>
                  </a:cxn>
                  <a:cxn ang="0">
                    <a:pos x="0" y="48"/>
                  </a:cxn>
                  <a:cxn ang="0">
                    <a:pos x="32" y="32"/>
                  </a:cxn>
                  <a:cxn ang="0">
                    <a:pos x="56" y="32"/>
                  </a:cxn>
                  <a:cxn ang="0">
                    <a:pos x="80" y="24"/>
                  </a:cxn>
                  <a:cxn ang="0">
                    <a:pos x="104" y="32"/>
                  </a:cxn>
                  <a:cxn ang="0">
                    <a:pos x="128" y="8"/>
                  </a:cxn>
                  <a:cxn ang="0">
                    <a:pos x="144" y="8"/>
                  </a:cxn>
                  <a:cxn ang="0">
                    <a:pos x="200" y="0"/>
                  </a:cxn>
                  <a:cxn ang="0">
                    <a:pos x="224" y="0"/>
                  </a:cxn>
                  <a:cxn ang="0">
                    <a:pos x="256" y="0"/>
                  </a:cxn>
                  <a:cxn ang="0">
                    <a:pos x="312" y="8"/>
                  </a:cxn>
                </a:cxnLst>
                <a:rect l="0" t="0" r="r" b="b"/>
                <a:pathLst>
                  <a:path w="384" h="200">
                    <a:moveTo>
                      <a:pt x="312" y="8"/>
                    </a:moveTo>
                    <a:lnTo>
                      <a:pt x="312" y="16"/>
                    </a:lnTo>
                    <a:lnTo>
                      <a:pt x="312" y="16"/>
                    </a:lnTo>
                    <a:lnTo>
                      <a:pt x="344" y="8"/>
                    </a:lnTo>
                    <a:lnTo>
                      <a:pt x="344" y="8"/>
                    </a:lnTo>
                    <a:lnTo>
                      <a:pt x="352" y="8"/>
                    </a:lnTo>
                    <a:lnTo>
                      <a:pt x="352" y="16"/>
                    </a:lnTo>
                    <a:lnTo>
                      <a:pt x="360" y="16"/>
                    </a:lnTo>
                    <a:lnTo>
                      <a:pt x="384" y="24"/>
                    </a:lnTo>
                    <a:lnTo>
                      <a:pt x="384" y="32"/>
                    </a:lnTo>
                    <a:lnTo>
                      <a:pt x="376" y="32"/>
                    </a:lnTo>
                    <a:lnTo>
                      <a:pt x="368" y="40"/>
                    </a:lnTo>
                    <a:lnTo>
                      <a:pt x="320" y="48"/>
                    </a:lnTo>
                    <a:lnTo>
                      <a:pt x="312" y="48"/>
                    </a:lnTo>
                    <a:lnTo>
                      <a:pt x="312" y="48"/>
                    </a:lnTo>
                    <a:lnTo>
                      <a:pt x="312" y="48"/>
                    </a:lnTo>
                    <a:lnTo>
                      <a:pt x="336" y="48"/>
                    </a:lnTo>
                    <a:lnTo>
                      <a:pt x="344" y="48"/>
                    </a:lnTo>
                    <a:lnTo>
                      <a:pt x="344" y="48"/>
                    </a:lnTo>
                    <a:lnTo>
                      <a:pt x="344" y="48"/>
                    </a:lnTo>
                    <a:lnTo>
                      <a:pt x="344" y="56"/>
                    </a:lnTo>
                    <a:lnTo>
                      <a:pt x="320" y="64"/>
                    </a:lnTo>
                    <a:lnTo>
                      <a:pt x="288" y="72"/>
                    </a:lnTo>
                    <a:lnTo>
                      <a:pt x="256" y="104"/>
                    </a:lnTo>
                    <a:lnTo>
                      <a:pt x="256" y="104"/>
                    </a:lnTo>
                    <a:lnTo>
                      <a:pt x="240" y="104"/>
                    </a:lnTo>
                    <a:lnTo>
                      <a:pt x="240" y="104"/>
                    </a:lnTo>
                    <a:lnTo>
                      <a:pt x="232" y="104"/>
                    </a:lnTo>
                    <a:lnTo>
                      <a:pt x="224" y="112"/>
                    </a:lnTo>
                    <a:lnTo>
                      <a:pt x="208" y="112"/>
                    </a:lnTo>
                    <a:lnTo>
                      <a:pt x="208" y="120"/>
                    </a:lnTo>
                    <a:lnTo>
                      <a:pt x="208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16" y="128"/>
                    </a:lnTo>
                    <a:lnTo>
                      <a:pt x="208" y="128"/>
                    </a:lnTo>
                    <a:lnTo>
                      <a:pt x="208" y="128"/>
                    </a:lnTo>
                    <a:lnTo>
                      <a:pt x="208" y="128"/>
                    </a:lnTo>
                    <a:lnTo>
                      <a:pt x="216" y="128"/>
                    </a:lnTo>
                    <a:lnTo>
                      <a:pt x="216" y="136"/>
                    </a:lnTo>
                    <a:lnTo>
                      <a:pt x="216" y="136"/>
                    </a:lnTo>
                    <a:lnTo>
                      <a:pt x="216" y="136"/>
                    </a:lnTo>
                    <a:lnTo>
                      <a:pt x="200" y="152"/>
                    </a:lnTo>
                    <a:lnTo>
                      <a:pt x="200" y="152"/>
                    </a:lnTo>
                    <a:lnTo>
                      <a:pt x="200" y="152"/>
                    </a:lnTo>
                    <a:lnTo>
                      <a:pt x="176" y="152"/>
                    </a:lnTo>
                    <a:lnTo>
                      <a:pt x="176" y="152"/>
                    </a:lnTo>
                    <a:lnTo>
                      <a:pt x="176" y="160"/>
                    </a:lnTo>
                    <a:lnTo>
                      <a:pt x="176" y="168"/>
                    </a:lnTo>
                    <a:lnTo>
                      <a:pt x="160" y="176"/>
                    </a:lnTo>
                    <a:lnTo>
                      <a:pt x="160" y="184"/>
                    </a:lnTo>
                    <a:lnTo>
                      <a:pt x="160" y="184"/>
                    </a:lnTo>
                    <a:lnTo>
                      <a:pt x="168" y="184"/>
                    </a:lnTo>
                    <a:lnTo>
                      <a:pt x="176" y="184"/>
                    </a:lnTo>
                    <a:lnTo>
                      <a:pt x="176" y="184"/>
                    </a:lnTo>
                    <a:lnTo>
                      <a:pt x="176" y="192"/>
                    </a:lnTo>
                    <a:lnTo>
                      <a:pt x="152" y="200"/>
                    </a:lnTo>
                    <a:lnTo>
                      <a:pt x="136" y="200"/>
                    </a:lnTo>
                    <a:lnTo>
                      <a:pt x="136" y="192"/>
                    </a:lnTo>
                    <a:lnTo>
                      <a:pt x="128" y="192"/>
                    </a:lnTo>
                    <a:lnTo>
                      <a:pt x="96" y="192"/>
                    </a:lnTo>
                    <a:lnTo>
                      <a:pt x="96" y="192"/>
                    </a:lnTo>
                    <a:lnTo>
                      <a:pt x="88" y="200"/>
                    </a:lnTo>
                    <a:lnTo>
                      <a:pt x="72" y="200"/>
                    </a:lnTo>
                    <a:lnTo>
                      <a:pt x="48" y="192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32" y="192"/>
                    </a:lnTo>
                    <a:lnTo>
                      <a:pt x="32" y="184"/>
                    </a:lnTo>
                    <a:lnTo>
                      <a:pt x="64" y="176"/>
                    </a:lnTo>
                    <a:lnTo>
                      <a:pt x="48" y="160"/>
                    </a:lnTo>
                    <a:lnTo>
                      <a:pt x="48" y="152"/>
                    </a:lnTo>
                    <a:lnTo>
                      <a:pt x="56" y="152"/>
                    </a:lnTo>
                    <a:lnTo>
                      <a:pt x="56" y="152"/>
                    </a:lnTo>
                    <a:lnTo>
                      <a:pt x="72" y="152"/>
                    </a:lnTo>
                    <a:lnTo>
                      <a:pt x="80" y="168"/>
                    </a:lnTo>
                    <a:lnTo>
                      <a:pt x="88" y="168"/>
                    </a:lnTo>
                    <a:lnTo>
                      <a:pt x="96" y="168"/>
                    </a:lnTo>
                    <a:lnTo>
                      <a:pt x="96" y="168"/>
                    </a:lnTo>
                    <a:lnTo>
                      <a:pt x="88" y="160"/>
                    </a:lnTo>
                    <a:lnTo>
                      <a:pt x="72" y="152"/>
                    </a:lnTo>
                    <a:lnTo>
                      <a:pt x="72" y="144"/>
                    </a:lnTo>
                    <a:lnTo>
                      <a:pt x="72" y="144"/>
                    </a:lnTo>
                    <a:lnTo>
                      <a:pt x="72" y="144"/>
                    </a:lnTo>
                    <a:lnTo>
                      <a:pt x="64" y="144"/>
                    </a:lnTo>
                    <a:lnTo>
                      <a:pt x="64" y="152"/>
                    </a:lnTo>
                    <a:lnTo>
                      <a:pt x="56" y="152"/>
                    </a:lnTo>
                    <a:lnTo>
                      <a:pt x="56" y="152"/>
                    </a:lnTo>
                    <a:lnTo>
                      <a:pt x="56" y="144"/>
                    </a:lnTo>
                    <a:lnTo>
                      <a:pt x="64" y="128"/>
                    </a:lnTo>
                    <a:lnTo>
                      <a:pt x="80" y="128"/>
                    </a:lnTo>
                    <a:lnTo>
                      <a:pt x="96" y="128"/>
                    </a:lnTo>
                    <a:lnTo>
                      <a:pt x="96" y="112"/>
                    </a:lnTo>
                    <a:lnTo>
                      <a:pt x="64" y="96"/>
                    </a:lnTo>
                    <a:lnTo>
                      <a:pt x="64" y="96"/>
                    </a:lnTo>
                    <a:lnTo>
                      <a:pt x="72" y="96"/>
                    </a:lnTo>
                    <a:lnTo>
                      <a:pt x="72" y="96"/>
                    </a:lnTo>
                    <a:lnTo>
                      <a:pt x="72" y="96"/>
                    </a:lnTo>
                    <a:lnTo>
                      <a:pt x="72" y="88"/>
                    </a:lnTo>
                    <a:lnTo>
                      <a:pt x="72" y="88"/>
                    </a:lnTo>
                    <a:lnTo>
                      <a:pt x="72" y="88"/>
                    </a:lnTo>
                    <a:lnTo>
                      <a:pt x="72" y="88"/>
                    </a:lnTo>
                    <a:lnTo>
                      <a:pt x="80" y="88"/>
                    </a:lnTo>
                    <a:lnTo>
                      <a:pt x="96" y="88"/>
                    </a:lnTo>
                    <a:lnTo>
                      <a:pt x="104" y="88"/>
                    </a:lnTo>
                    <a:lnTo>
                      <a:pt x="120" y="104"/>
                    </a:lnTo>
                    <a:lnTo>
                      <a:pt x="120" y="104"/>
                    </a:lnTo>
                    <a:lnTo>
                      <a:pt x="128" y="104"/>
                    </a:lnTo>
                    <a:lnTo>
                      <a:pt x="120" y="96"/>
                    </a:lnTo>
                    <a:lnTo>
                      <a:pt x="112" y="88"/>
                    </a:lnTo>
                    <a:lnTo>
                      <a:pt x="112" y="88"/>
                    </a:lnTo>
                    <a:lnTo>
                      <a:pt x="112" y="88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152" y="80"/>
                    </a:lnTo>
                    <a:lnTo>
                      <a:pt x="160" y="72"/>
                    </a:lnTo>
                    <a:lnTo>
                      <a:pt x="160" y="72"/>
                    </a:lnTo>
                    <a:lnTo>
                      <a:pt x="152" y="72"/>
                    </a:lnTo>
                    <a:lnTo>
                      <a:pt x="152" y="72"/>
                    </a:lnTo>
                    <a:lnTo>
                      <a:pt x="136" y="80"/>
                    </a:lnTo>
                    <a:lnTo>
                      <a:pt x="104" y="80"/>
                    </a:lnTo>
                    <a:lnTo>
                      <a:pt x="96" y="80"/>
                    </a:lnTo>
                    <a:lnTo>
                      <a:pt x="88" y="80"/>
                    </a:lnTo>
                    <a:lnTo>
                      <a:pt x="72" y="80"/>
                    </a:lnTo>
                    <a:lnTo>
                      <a:pt x="72" y="80"/>
                    </a:lnTo>
                    <a:lnTo>
                      <a:pt x="72" y="72"/>
                    </a:lnTo>
                    <a:lnTo>
                      <a:pt x="72" y="72"/>
                    </a:lnTo>
                    <a:lnTo>
                      <a:pt x="72" y="72"/>
                    </a:lnTo>
                    <a:lnTo>
                      <a:pt x="64" y="80"/>
                    </a:lnTo>
                    <a:lnTo>
                      <a:pt x="40" y="80"/>
                    </a:lnTo>
                    <a:lnTo>
                      <a:pt x="32" y="72"/>
                    </a:lnTo>
                    <a:lnTo>
                      <a:pt x="32" y="72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32" y="64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32" y="56"/>
                    </a:lnTo>
                    <a:lnTo>
                      <a:pt x="48" y="56"/>
                    </a:lnTo>
                    <a:lnTo>
                      <a:pt x="56" y="48"/>
                    </a:lnTo>
                    <a:lnTo>
                      <a:pt x="56" y="48"/>
                    </a:lnTo>
                    <a:lnTo>
                      <a:pt x="48" y="48"/>
                    </a:lnTo>
                    <a:lnTo>
                      <a:pt x="40" y="48"/>
                    </a:lnTo>
                    <a:lnTo>
                      <a:pt x="32" y="56"/>
                    </a:lnTo>
                    <a:lnTo>
                      <a:pt x="24" y="56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24" y="48"/>
                    </a:lnTo>
                    <a:lnTo>
                      <a:pt x="32" y="48"/>
                    </a:lnTo>
                    <a:lnTo>
                      <a:pt x="32" y="48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8" y="40"/>
                    </a:lnTo>
                    <a:lnTo>
                      <a:pt x="32" y="32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64" y="32"/>
                    </a:lnTo>
                    <a:lnTo>
                      <a:pt x="72" y="24"/>
                    </a:lnTo>
                    <a:lnTo>
                      <a:pt x="80" y="24"/>
                    </a:lnTo>
                    <a:lnTo>
                      <a:pt x="96" y="24"/>
                    </a:lnTo>
                    <a:lnTo>
                      <a:pt x="104" y="32"/>
                    </a:lnTo>
                    <a:lnTo>
                      <a:pt x="104" y="32"/>
                    </a:lnTo>
                    <a:lnTo>
                      <a:pt x="112" y="24"/>
                    </a:lnTo>
                    <a:lnTo>
                      <a:pt x="120" y="8"/>
                    </a:lnTo>
                    <a:lnTo>
                      <a:pt x="128" y="8"/>
                    </a:lnTo>
                    <a:lnTo>
                      <a:pt x="136" y="8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200" y="8"/>
                    </a:lnTo>
                    <a:lnTo>
                      <a:pt x="200" y="8"/>
                    </a:lnTo>
                    <a:lnTo>
                      <a:pt x="200" y="0"/>
                    </a:lnTo>
                    <a:lnTo>
                      <a:pt x="208" y="0"/>
                    </a:lnTo>
                    <a:lnTo>
                      <a:pt x="216" y="8"/>
                    </a:lnTo>
                    <a:lnTo>
                      <a:pt x="224" y="0"/>
                    </a:lnTo>
                    <a:lnTo>
                      <a:pt x="240" y="0"/>
                    </a:lnTo>
                    <a:lnTo>
                      <a:pt x="248" y="0"/>
                    </a:lnTo>
                    <a:lnTo>
                      <a:pt x="256" y="0"/>
                    </a:lnTo>
                    <a:lnTo>
                      <a:pt x="264" y="0"/>
                    </a:lnTo>
                    <a:lnTo>
                      <a:pt x="288" y="0"/>
                    </a:lnTo>
                    <a:lnTo>
                      <a:pt x="312" y="8"/>
                    </a:lnTo>
                    <a:lnTo>
                      <a:pt x="312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182"/>
              <p:cNvSpPr>
                <a:spLocks noChangeAspect="1"/>
              </p:cNvSpPr>
              <p:nvPr/>
            </p:nvSpPr>
            <p:spPr bwMode="auto">
              <a:xfrm>
                <a:off x="1999" y="1768"/>
                <a:ext cx="80" cy="80"/>
              </a:xfrm>
              <a:custGeom>
                <a:avLst/>
                <a:gdLst/>
                <a:ahLst/>
                <a:cxnLst>
                  <a:cxn ang="0">
                    <a:pos x="0" y="64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8" y="56"/>
                  </a:cxn>
                  <a:cxn ang="0">
                    <a:pos x="8" y="4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8" y="40"/>
                  </a:cxn>
                  <a:cxn ang="0">
                    <a:pos x="24" y="24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40" y="8"/>
                  </a:cxn>
                  <a:cxn ang="0">
                    <a:pos x="32" y="24"/>
                  </a:cxn>
                  <a:cxn ang="0">
                    <a:pos x="32" y="24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32" y="24"/>
                  </a:cxn>
                  <a:cxn ang="0">
                    <a:pos x="40" y="24"/>
                  </a:cxn>
                  <a:cxn ang="0">
                    <a:pos x="40" y="24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48" y="32"/>
                  </a:cxn>
                  <a:cxn ang="0">
                    <a:pos x="48" y="32"/>
                  </a:cxn>
                  <a:cxn ang="0">
                    <a:pos x="56" y="32"/>
                  </a:cxn>
                  <a:cxn ang="0">
                    <a:pos x="56" y="40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64" y="48"/>
                  </a:cxn>
                  <a:cxn ang="0">
                    <a:pos x="64" y="48"/>
                  </a:cxn>
                  <a:cxn ang="0">
                    <a:pos x="72" y="48"/>
                  </a:cxn>
                  <a:cxn ang="0">
                    <a:pos x="64" y="56"/>
                  </a:cxn>
                  <a:cxn ang="0">
                    <a:pos x="64" y="56"/>
                  </a:cxn>
                  <a:cxn ang="0">
                    <a:pos x="72" y="56"/>
                  </a:cxn>
                  <a:cxn ang="0">
                    <a:pos x="72" y="64"/>
                  </a:cxn>
                  <a:cxn ang="0">
                    <a:pos x="72" y="64"/>
                  </a:cxn>
                  <a:cxn ang="0">
                    <a:pos x="72" y="56"/>
                  </a:cxn>
                  <a:cxn ang="0">
                    <a:pos x="80" y="64"/>
                  </a:cxn>
                  <a:cxn ang="0">
                    <a:pos x="80" y="80"/>
                  </a:cxn>
                  <a:cxn ang="0">
                    <a:pos x="64" y="80"/>
                  </a:cxn>
                  <a:cxn ang="0">
                    <a:pos x="64" y="72"/>
                  </a:cxn>
                  <a:cxn ang="0">
                    <a:pos x="64" y="72"/>
                  </a:cxn>
                  <a:cxn ang="0">
                    <a:pos x="64" y="72"/>
                  </a:cxn>
                  <a:cxn ang="0">
                    <a:pos x="64" y="64"/>
                  </a:cxn>
                  <a:cxn ang="0">
                    <a:pos x="56" y="56"/>
                  </a:cxn>
                  <a:cxn ang="0">
                    <a:pos x="56" y="56"/>
                  </a:cxn>
                  <a:cxn ang="0">
                    <a:pos x="56" y="72"/>
                  </a:cxn>
                  <a:cxn ang="0">
                    <a:pos x="48" y="72"/>
                  </a:cxn>
                  <a:cxn ang="0">
                    <a:pos x="48" y="72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32" y="64"/>
                  </a:cxn>
                  <a:cxn ang="0">
                    <a:pos x="16" y="64"/>
                  </a:cxn>
                  <a:cxn ang="0">
                    <a:pos x="8" y="64"/>
                  </a:cxn>
                  <a:cxn ang="0">
                    <a:pos x="0" y="64"/>
                  </a:cxn>
                </a:cxnLst>
                <a:rect l="0" t="0" r="r" b="b"/>
                <a:pathLst>
                  <a:path w="80" h="80">
                    <a:moveTo>
                      <a:pt x="0" y="64"/>
                    </a:moveTo>
                    <a:lnTo>
                      <a:pt x="0" y="64"/>
                    </a:lnTo>
                    <a:lnTo>
                      <a:pt x="0" y="64"/>
                    </a:lnTo>
                    <a:lnTo>
                      <a:pt x="8" y="56"/>
                    </a:lnTo>
                    <a:lnTo>
                      <a:pt x="8" y="4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8" y="40"/>
                    </a:lnTo>
                    <a:lnTo>
                      <a:pt x="24" y="24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0" y="8"/>
                    </a:lnTo>
                    <a:lnTo>
                      <a:pt x="32" y="24"/>
                    </a:lnTo>
                    <a:lnTo>
                      <a:pt x="32" y="24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32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40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72" y="48"/>
                    </a:lnTo>
                    <a:lnTo>
                      <a:pt x="64" y="56"/>
                    </a:lnTo>
                    <a:lnTo>
                      <a:pt x="64" y="56"/>
                    </a:lnTo>
                    <a:lnTo>
                      <a:pt x="72" y="56"/>
                    </a:lnTo>
                    <a:lnTo>
                      <a:pt x="72" y="64"/>
                    </a:lnTo>
                    <a:lnTo>
                      <a:pt x="72" y="64"/>
                    </a:lnTo>
                    <a:lnTo>
                      <a:pt x="72" y="56"/>
                    </a:lnTo>
                    <a:lnTo>
                      <a:pt x="80" y="64"/>
                    </a:lnTo>
                    <a:lnTo>
                      <a:pt x="80" y="80"/>
                    </a:lnTo>
                    <a:lnTo>
                      <a:pt x="64" y="80"/>
                    </a:lnTo>
                    <a:lnTo>
                      <a:pt x="64" y="72"/>
                    </a:lnTo>
                    <a:lnTo>
                      <a:pt x="64" y="72"/>
                    </a:lnTo>
                    <a:lnTo>
                      <a:pt x="64" y="72"/>
                    </a:lnTo>
                    <a:lnTo>
                      <a:pt x="64" y="64"/>
                    </a:lnTo>
                    <a:lnTo>
                      <a:pt x="56" y="56"/>
                    </a:lnTo>
                    <a:lnTo>
                      <a:pt x="56" y="56"/>
                    </a:lnTo>
                    <a:lnTo>
                      <a:pt x="56" y="72"/>
                    </a:lnTo>
                    <a:lnTo>
                      <a:pt x="48" y="72"/>
                    </a:lnTo>
                    <a:lnTo>
                      <a:pt x="48" y="72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32" y="64"/>
                    </a:lnTo>
                    <a:lnTo>
                      <a:pt x="16" y="64"/>
                    </a:lnTo>
                    <a:lnTo>
                      <a:pt x="8" y="64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183"/>
              <p:cNvSpPr>
                <a:spLocks noChangeAspect="1"/>
              </p:cNvSpPr>
              <p:nvPr/>
            </p:nvSpPr>
            <p:spPr bwMode="auto">
              <a:xfrm>
                <a:off x="4440" y="1256"/>
                <a:ext cx="96" cy="40"/>
              </a:xfrm>
              <a:custGeom>
                <a:avLst/>
                <a:gdLst/>
                <a:ahLst/>
                <a:cxnLst>
                  <a:cxn ang="0">
                    <a:pos x="72" y="32"/>
                  </a:cxn>
                  <a:cxn ang="0">
                    <a:pos x="64" y="32"/>
                  </a:cxn>
                  <a:cxn ang="0">
                    <a:pos x="56" y="32"/>
                  </a:cxn>
                  <a:cxn ang="0">
                    <a:pos x="48" y="32"/>
                  </a:cxn>
                  <a:cxn ang="0">
                    <a:pos x="40" y="32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24" y="40"/>
                  </a:cxn>
                  <a:cxn ang="0">
                    <a:pos x="0" y="40"/>
                  </a:cxn>
                  <a:cxn ang="0">
                    <a:pos x="0" y="0"/>
                  </a:cxn>
                  <a:cxn ang="0">
                    <a:pos x="32" y="0"/>
                  </a:cxn>
                  <a:cxn ang="0">
                    <a:pos x="40" y="16"/>
                  </a:cxn>
                  <a:cxn ang="0">
                    <a:pos x="48" y="16"/>
                  </a:cxn>
                  <a:cxn ang="0">
                    <a:pos x="48" y="16"/>
                  </a:cxn>
                  <a:cxn ang="0">
                    <a:pos x="48" y="0"/>
                  </a:cxn>
                  <a:cxn ang="0">
                    <a:pos x="64" y="0"/>
                  </a:cxn>
                  <a:cxn ang="0">
                    <a:pos x="88" y="8"/>
                  </a:cxn>
                  <a:cxn ang="0">
                    <a:pos x="96" y="16"/>
                  </a:cxn>
                  <a:cxn ang="0">
                    <a:pos x="96" y="16"/>
                  </a:cxn>
                  <a:cxn ang="0">
                    <a:pos x="96" y="24"/>
                  </a:cxn>
                  <a:cxn ang="0">
                    <a:pos x="88" y="32"/>
                  </a:cxn>
                  <a:cxn ang="0">
                    <a:pos x="88" y="32"/>
                  </a:cxn>
                  <a:cxn ang="0">
                    <a:pos x="80" y="32"/>
                  </a:cxn>
                  <a:cxn ang="0">
                    <a:pos x="80" y="32"/>
                  </a:cxn>
                  <a:cxn ang="0">
                    <a:pos x="72" y="32"/>
                  </a:cxn>
                </a:cxnLst>
                <a:rect l="0" t="0" r="r" b="b"/>
                <a:pathLst>
                  <a:path w="96" h="40">
                    <a:moveTo>
                      <a:pt x="72" y="32"/>
                    </a:moveTo>
                    <a:lnTo>
                      <a:pt x="64" y="32"/>
                    </a:lnTo>
                    <a:lnTo>
                      <a:pt x="56" y="32"/>
                    </a:lnTo>
                    <a:lnTo>
                      <a:pt x="48" y="32"/>
                    </a:lnTo>
                    <a:lnTo>
                      <a:pt x="40" y="32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24" y="40"/>
                    </a:lnTo>
                    <a:lnTo>
                      <a:pt x="0" y="40"/>
                    </a:lnTo>
                    <a:lnTo>
                      <a:pt x="0" y="0"/>
                    </a:lnTo>
                    <a:lnTo>
                      <a:pt x="32" y="0"/>
                    </a:lnTo>
                    <a:lnTo>
                      <a:pt x="40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0"/>
                    </a:lnTo>
                    <a:lnTo>
                      <a:pt x="64" y="0"/>
                    </a:lnTo>
                    <a:lnTo>
                      <a:pt x="88" y="8"/>
                    </a:lnTo>
                    <a:lnTo>
                      <a:pt x="96" y="16"/>
                    </a:lnTo>
                    <a:lnTo>
                      <a:pt x="96" y="16"/>
                    </a:lnTo>
                    <a:lnTo>
                      <a:pt x="96" y="24"/>
                    </a:lnTo>
                    <a:lnTo>
                      <a:pt x="88" y="32"/>
                    </a:lnTo>
                    <a:lnTo>
                      <a:pt x="88" y="32"/>
                    </a:lnTo>
                    <a:lnTo>
                      <a:pt x="80" y="32"/>
                    </a:lnTo>
                    <a:lnTo>
                      <a:pt x="80" y="32"/>
                    </a:lnTo>
                    <a:lnTo>
                      <a:pt x="72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184"/>
              <p:cNvSpPr>
                <a:spLocks noChangeAspect="1"/>
              </p:cNvSpPr>
              <p:nvPr/>
            </p:nvSpPr>
            <p:spPr bwMode="auto">
              <a:xfrm>
                <a:off x="1263" y="1248"/>
                <a:ext cx="152" cy="64"/>
              </a:xfrm>
              <a:custGeom>
                <a:avLst/>
                <a:gdLst/>
                <a:ahLst/>
                <a:cxnLst>
                  <a:cxn ang="0">
                    <a:pos x="40" y="48"/>
                  </a:cxn>
                  <a:cxn ang="0">
                    <a:pos x="48" y="48"/>
                  </a:cxn>
                  <a:cxn ang="0">
                    <a:pos x="48" y="40"/>
                  </a:cxn>
                  <a:cxn ang="0">
                    <a:pos x="40" y="48"/>
                  </a:cxn>
                  <a:cxn ang="0">
                    <a:pos x="32" y="48"/>
                  </a:cxn>
                  <a:cxn ang="0">
                    <a:pos x="0" y="48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4" y="32"/>
                  </a:cxn>
                  <a:cxn ang="0">
                    <a:pos x="16" y="32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32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32" y="16"/>
                  </a:cxn>
                  <a:cxn ang="0">
                    <a:pos x="32" y="16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40" y="8"/>
                  </a:cxn>
                  <a:cxn ang="0">
                    <a:pos x="40" y="16"/>
                  </a:cxn>
                  <a:cxn ang="0">
                    <a:pos x="56" y="16"/>
                  </a:cxn>
                  <a:cxn ang="0">
                    <a:pos x="104" y="32"/>
                  </a:cxn>
                  <a:cxn ang="0">
                    <a:pos x="104" y="24"/>
                  </a:cxn>
                  <a:cxn ang="0">
                    <a:pos x="96" y="24"/>
                  </a:cxn>
                  <a:cxn ang="0">
                    <a:pos x="104" y="24"/>
                  </a:cxn>
                  <a:cxn ang="0">
                    <a:pos x="104" y="16"/>
                  </a:cxn>
                  <a:cxn ang="0">
                    <a:pos x="88" y="8"/>
                  </a:cxn>
                  <a:cxn ang="0">
                    <a:pos x="112" y="0"/>
                  </a:cxn>
                  <a:cxn ang="0">
                    <a:pos x="112" y="0"/>
                  </a:cxn>
                  <a:cxn ang="0">
                    <a:pos x="112" y="8"/>
                  </a:cxn>
                  <a:cxn ang="0">
                    <a:pos x="128" y="24"/>
                  </a:cxn>
                  <a:cxn ang="0">
                    <a:pos x="152" y="16"/>
                  </a:cxn>
                  <a:cxn ang="0">
                    <a:pos x="144" y="48"/>
                  </a:cxn>
                  <a:cxn ang="0">
                    <a:pos x="136" y="48"/>
                  </a:cxn>
                  <a:cxn ang="0">
                    <a:pos x="112" y="48"/>
                  </a:cxn>
                  <a:cxn ang="0">
                    <a:pos x="96" y="48"/>
                  </a:cxn>
                  <a:cxn ang="0">
                    <a:pos x="64" y="64"/>
                  </a:cxn>
                </a:cxnLst>
                <a:rect l="0" t="0" r="r" b="b"/>
                <a:pathLst>
                  <a:path w="152" h="64">
                    <a:moveTo>
                      <a:pt x="40" y="64"/>
                    </a:moveTo>
                    <a:lnTo>
                      <a:pt x="40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0"/>
                    </a:lnTo>
                    <a:lnTo>
                      <a:pt x="40" y="40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32" y="48"/>
                    </a:lnTo>
                    <a:lnTo>
                      <a:pt x="8" y="48"/>
                    </a:lnTo>
                    <a:lnTo>
                      <a:pt x="0" y="48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32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16" y="3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24" y="24"/>
                    </a:lnTo>
                    <a:lnTo>
                      <a:pt x="32" y="24"/>
                    </a:lnTo>
                    <a:lnTo>
                      <a:pt x="24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24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24" y="16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88" y="32"/>
                    </a:lnTo>
                    <a:lnTo>
                      <a:pt x="104" y="32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96" y="24"/>
                    </a:lnTo>
                    <a:lnTo>
                      <a:pt x="96" y="24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16"/>
                    </a:lnTo>
                    <a:lnTo>
                      <a:pt x="104" y="16"/>
                    </a:lnTo>
                    <a:lnTo>
                      <a:pt x="88" y="16"/>
                    </a:lnTo>
                    <a:lnTo>
                      <a:pt x="88" y="8"/>
                    </a:lnTo>
                    <a:lnTo>
                      <a:pt x="104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8"/>
                    </a:lnTo>
                    <a:lnTo>
                      <a:pt x="112" y="8"/>
                    </a:lnTo>
                    <a:lnTo>
                      <a:pt x="128" y="24"/>
                    </a:lnTo>
                    <a:lnTo>
                      <a:pt x="136" y="16"/>
                    </a:lnTo>
                    <a:lnTo>
                      <a:pt x="152" y="16"/>
                    </a:lnTo>
                    <a:lnTo>
                      <a:pt x="152" y="32"/>
                    </a:lnTo>
                    <a:lnTo>
                      <a:pt x="144" y="48"/>
                    </a:lnTo>
                    <a:lnTo>
                      <a:pt x="136" y="48"/>
                    </a:lnTo>
                    <a:lnTo>
                      <a:pt x="136" y="48"/>
                    </a:lnTo>
                    <a:lnTo>
                      <a:pt x="120" y="48"/>
                    </a:lnTo>
                    <a:lnTo>
                      <a:pt x="112" y="48"/>
                    </a:lnTo>
                    <a:lnTo>
                      <a:pt x="112" y="48"/>
                    </a:lnTo>
                    <a:lnTo>
                      <a:pt x="96" y="48"/>
                    </a:lnTo>
                    <a:lnTo>
                      <a:pt x="80" y="56"/>
                    </a:lnTo>
                    <a:lnTo>
                      <a:pt x="64" y="64"/>
                    </a:lnTo>
                    <a:lnTo>
                      <a:pt x="40" y="6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185"/>
              <p:cNvSpPr>
                <a:spLocks noChangeAspect="1"/>
              </p:cNvSpPr>
              <p:nvPr/>
            </p:nvSpPr>
            <p:spPr bwMode="auto">
              <a:xfrm>
                <a:off x="1199" y="1232"/>
                <a:ext cx="88" cy="40"/>
              </a:xfrm>
              <a:custGeom>
                <a:avLst/>
                <a:gdLst/>
                <a:ahLst/>
                <a:cxnLst>
                  <a:cxn ang="0">
                    <a:pos x="88" y="8"/>
                  </a:cxn>
                  <a:cxn ang="0">
                    <a:pos x="80" y="8"/>
                  </a:cxn>
                  <a:cxn ang="0">
                    <a:pos x="80" y="8"/>
                  </a:cxn>
                  <a:cxn ang="0">
                    <a:pos x="80" y="16"/>
                  </a:cxn>
                  <a:cxn ang="0">
                    <a:pos x="80" y="16"/>
                  </a:cxn>
                  <a:cxn ang="0">
                    <a:pos x="80" y="16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56" y="24"/>
                  </a:cxn>
                  <a:cxn ang="0">
                    <a:pos x="48" y="3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2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0" y="4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8" y="24"/>
                  </a:cxn>
                  <a:cxn ang="0">
                    <a:pos x="24" y="24"/>
                  </a:cxn>
                  <a:cxn ang="0">
                    <a:pos x="32" y="8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56" y="0"/>
                  </a:cxn>
                  <a:cxn ang="0">
                    <a:pos x="64" y="0"/>
                  </a:cxn>
                  <a:cxn ang="0">
                    <a:pos x="72" y="0"/>
                  </a:cxn>
                  <a:cxn ang="0">
                    <a:pos x="88" y="0"/>
                  </a:cxn>
                  <a:cxn ang="0">
                    <a:pos x="88" y="8"/>
                  </a:cxn>
                </a:cxnLst>
                <a:rect l="0" t="0" r="r" b="b"/>
                <a:pathLst>
                  <a:path w="88" h="40">
                    <a:moveTo>
                      <a:pt x="88" y="8"/>
                    </a:moveTo>
                    <a:lnTo>
                      <a:pt x="80" y="8"/>
                    </a:lnTo>
                    <a:lnTo>
                      <a:pt x="80" y="8"/>
                    </a:lnTo>
                    <a:lnTo>
                      <a:pt x="80" y="16"/>
                    </a:lnTo>
                    <a:lnTo>
                      <a:pt x="80" y="16"/>
                    </a:lnTo>
                    <a:lnTo>
                      <a:pt x="80" y="16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56" y="24"/>
                    </a:lnTo>
                    <a:lnTo>
                      <a:pt x="48" y="3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2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8" y="24"/>
                    </a:lnTo>
                    <a:lnTo>
                      <a:pt x="24" y="24"/>
                    </a:lnTo>
                    <a:lnTo>
                      <a:pt x="32" y="8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56" y="0"/>
                    </a:lnTo>
                    <a:lnTo>
                      <a:pt x="64" y="0"/>
                    </a:lnTo>
                    <a:lnTo>
                      <a:pt x="72" y="0"/>
                    </a:lnTo>
                    <a:lnTo>
                      <a:pt x="88" y="0"/>
                    </a:lnTo>
                    <a:lnTo>
                      <a:pt x="88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186"/>
              <p:cNvSpPr>
                <a:spLocks noChangeAspect="1"/>
              </p:cNvSpPr>
              <p:nvPr/>
            </p:nvSpPr>
            <p:spPr bwMode="auto">
              <a:xfrm>
                <a:off x="1455" y="1328"/>
                <a:ext cx="72" cy="56"/>
              </a:xfrm>
              <a:custGeom>
                <a:avLst/>
                <a:gdLst/>
                <a:ahLst/>
                <a:cxnLst>
                  <a:cxn ang="0">
                    <a:pos x="64" y="24"/>
                  </a:cxn>
                  <a:cxn ang="0">
                    <a:pos x="64" y="24"/>
                  </a:cxn>
                  <a:cxn ang="0">
                    <a:pos x="64" y="24"/>
                  </a:cxn>
                  <a:cxn ang="0">
                    <a:pos x="72" y="24"/>
                  </a:cxn>
                  <a:cxn ang="0">
                    <a:pos x="72" y="40"/>
                  </a:cxn>
                  <a:cxn ang="0">
                    <a:pos x="72" y="48"/>
                  </a:cxn>
                  <a:cxn ang="0">
                    <a:pos x="56" y="56"/>
                  </a:cxn>
                  <a:cxn ang="0">
                    <a:pos x="48" y="56"/>
                  </a:cxn>
                  <a:cxn ang="0">
                    <a:pos x="40" y="48"/>
                  </a:cxn>
                  <a:cxn ang="0">
                    <a:pos x="16" y="4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56" y="0"/>
                  </a:cxn>
                  <a:cxn ang="0">
                    <a:pos x="64" y="0"/>
                  </a:cxn>
                  <a:cxn ang="0">
                    <a:pos x="64" y="8"/>
                  </a:cxn>
                  <a:cxn ang="0">
                    <a:pos x="56" y="16"/>
                  </a:cxn>
                  <a:cxn ang="0">
                    <a:pos x="48" y="16"/>
                  </a:cxn>
                  <a:cxn ang="0">
                    <a:pos x="48" y="16"/>
                  </a:cxn>
                  <a:cxn ang="0">
                    <a:pos x="56" y="16"/>
                  </a:cxn>
                  <a:cxn ang="0">
                    <a:pos x="64" y="16"/>
                  </a:cxn>
                  <a:cxn ang="0">
                    <a:pos x="64" y="24"/>
                  </a:cxn>
                </a:cxnLst>
                <a:rect l="0" t="0" r="r" b="b"/>
                <a:pathLst>
                  <a:path w="72" h="56">
                    <a:moveTo>
                      <a:pt x="64" y="24"/>
                    </a:moveTo>
                    <a:lnTo>
                      <a:pt x="64" y="24"/>
                    </a:lnTo>
                    <a:lnTo>
                      <a:pt x="64" y="24"/>
                    </a:lnTo>
                    <a:lnTo>
                      <a:pt x="72" y="24"/>
                    </a:lnTo>
                    <a:lnTo>
                      <a:pt x="72" y="40"/>
                    </a:lnTo>
                    <a:lnTo>
                      <a:pt x="72" y="48"/>
                    </a:lnTo>
                    <a:lnTo>
                      <a:pt x="56" y="56"/>
                    </a:lnTo>
                    <a:lnTo>
                      <a:pt x="48" y="56"/>
                    </a:lnTo>
                    <a:lnTo>
                      <a:pt x="40" y="48"/>
                    </a:lnTo>
                    <a:lnTo>
                      <a:pt x="16" y="4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56" y="0"/>
                    </a:lnTo>
                    <a:lnTo>
                      <a:pt x="64" y="0"/>
                    </a:lnTo>
                    <a:lnTo>
                      <a:pt x="64" y="8"/>
                    </a:lnTo>
                    <a:lnTo>
                      <a:pt x="56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56" y="16"/>
                    </a:lnTo>
                    <a:lnTo>
                      <a:pt x="64" y="16"/>
                    </a:lnTo>
                    <a:lnTo>
                      <a:pt x="64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187"/>
              <p:cNvSpPr>
                <a:spLocks noChangeAspect="1"/>
              </p:cNvSpPr>
              <p:nvPr/>
            </p:nvSpPr>
            <p:spPr bwMode="auto">
              <a:xfrm>
                <a:off x="1495" y="1416"/>
                <a:ext cx="48" cy="32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8" y="2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4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32"/>
                  </a:cxn>
                  <a:cxn ang="0">
                    <a:pos x="32" y="32"/>
                  </a:cxn>
                </a:cxnLst>
                <a:rect l="0" t="0" r="r" b="b"/>
                <a:pathLst>
                  <a:path w="48" h="32">
                    <a:moveTo>
                      <a:pt x="32" y="32"/>
                    </a:moveTo>
                    <a:lnTo>
                      <a:pt x="8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4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32"/>
                    </a:lnTo>
                    <a:lnTo>
                      <a:pt x="32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188"/>
              <p:cNvSpPr>
                <a:spLocks noChangeAspect="1"/>
              </p:cNvSpPr>
              <p:nvPr/>
            </p:nvSpPr>
            <p:spPr bwMode="auto">
              <a:xfrm>
                <a:off x="1535" y="1312"/>
                <a:ext cx="72" cy="56"/>
              </a:xfrm>
              <a:custGeom>
                <a:avLst/>
                <a:gdLst/>
                <a:ahLst/>
                <a:cxnLst>
                  <a:cxn ang="0">
                    <a:pos x="64" y="24"/>
                  </a:cxn>
                  <a:cxn ang="0">
                    <a:pos x="48" y="32"/>
                  </a:cxn>
                  <a:cxn ang="0">
                    <a:pos x="48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24" y="48"/>
                  </a:cxn>
                  <a:cxn ang="0">
                    <a:pos x="24" y="56"/>
                  </a:cxn>
                  <a:cxn ang="0">
                    <a:pos x="16" y="56"/>
                  </a:cxn>
                  <a:cxn ang="0">
                    <a:pos x="8" y="56"/>
                  </a:cxn>
                  <a:cxn ang="0">
                    <a:pos x="8" y="56"/>
                  </a:cxn>
                  <a:cxn ang="0">
                    <a:pos x="8" y="40"/>
                  </a:cxn>
                  <a:cxn ang="0">
                    <a:pos x="8" y="32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0"/>
                  </a:cxn>
                  <a:cxn ang="0">
                    <a:pos x="32" y="0"/>
                  </a:cxn>
                  <a:cxn ang="0">
                    <a:pos x="64" y="8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64" y="24"/>
                  </a:cxn>
                </a:cxnLst>
                <a:rect l="0" t="0" r="r" b="b"/>
                <a:pathLst>
                  <a:path w="72" h="56">
                    <a:moveTo>
                      <a:pt x="64" y="24"/>
                    </a:moveTo>
                    <a:lnTo>
                      <a:pt x="48" y="32"/>
                    </a:lnTo>
                    <a:lnTo>
                      <a:pt x="48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24" y="48"/>
                    </a:lnTo>
                    <a:lnTo>
                      <a:pt x="24" y="56"/>
                    </a:lnTo>
                    <a:lnTo>
                      <a:pt x="16" y="56"/>
                    </a:lnTo>
                    <a:lnTo>
                      <a:pt x="8" y="56"/>
                    </a:lnTo>
                    <a:lnTo>
                      <a:pt x="8" y="56"/>
                    </a:lnTo>
                    <a:lnTo>
                      <a:pt x="8" y="40"/>
                    </a:lnTo>
                    <a:lnTo>
                      <a:pt x="8" y="32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0"/>
                    </a:lnTo>
                    <a:lnTo>
                      <a:pt x="32" y="0"/>
                    </a:lnTo>
                    <a:lnTo>
                      <a:pt x="64" y="8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64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189"/>
              <p:cNvSpPr>
                <a:spLocks noChangeAspect="1"/>
              </p:cNvSpPr>
              <p:nvPr/>
            </p:nvSpPr>
            <p:spPr bwMode="auto">
              <a:xfrm>
                <a:off x="1415" y="1176"/>
                <a:ext cx="80" cy="48"/>
              </a:xfrm>
              <a:custGeom>
                <a:avLst/>
                <a:gdLst/>
                <a:ahLst/>
                <a:cxnLst>
                  <a:cxn ang="0">
                    <a:pos x="40" y="32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24" y="32"/>
                  </a:cxn>
                  <a:cxn ang="0">
                    <a:pos x="16" y="32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16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4" y="8"/>
                  </a:cxn>
                  <a:cxn ang="0">
                    <a:pos x="32" y="8"/>
                  </a:cxn>
                  <a:cxn ang="0">
                    <a:pos x="40" y="8"/>
                  </a:cxn>
                  <a:cxn ang="0">
                    <a:pos x="48" y="16"/>
                  </a:cxn>
                  <a:cxn ang="0">
                    <a:pos x="56" y="16"/>
                  </a:cxn>
                  <a:cxn ang="0">
                    <a:pos x="64" y="16"/>
                  </a:cxn>
                  <a:cxn ang="0">
                    <a:pos x="64" y="24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64" y="24"/>
                  </a:cxn>
                  <a:cxn ang="0">
                    <a:pos x="64" y="24"/>
                  </a:cxn>
                  <a:cxn ang="0">
                    <a:pos x="72" y="32"/>
                  </a:cxn>
                  <a:cxn ang="0">
                    <a:pos x="80" y="40"/>
                  </a:cxn>
                  <a:cxn ang="0">
                    <a:pos x="80" y="48"/>
                  </a:cxn>
                  <a:cxn ang="0">
                    <a:pos x="64" y="48"/>
                  </a:cxn>
                  <a:cxn ang="0">
                    <a:pos x="56" y="32"/>
                  </a:cxn>
                  <a:cxn ang="0">
                    <a:pos x="40" y="32"/>
                  </a:cxn>
                </a:cxnLst>
                <a:rect l="0" t="0" r="r" b="b"/>
                <a:pathLst>
                  <a:path w="80" h="48">
                    <a:moveTo>
                      <a:pt x="40" y="32"/>
                    </a:moveTo>
                    <a:lnTo>
                      <a:pt x="32" y="32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24" y="32"/>
                    </a:lnTo>
                    <a:lnTo>
                      <a:pt x="16" y="32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16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8" y="16"/>
                    </a:lnTo>
                    <a:lnTo>
                      <a:pt x="56" y="16"/>
                    </a:lnTo>
                    <a:lnTo>
                      <a:pt x="64" y="16"/>
                    </a:lnTo>
                    <a:lnTo>
                      <a:pt x="64" y="24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72" y="32"/>
                    </a:lnTo>
                    <a:lnTo>
                      <a:pt x="80" y="40"/>
                    </a:lnTo>
                    <a:lnTo>
                      <a:pt x="80" y="48"/>
                    </a:lnTo>
                    <a:lnTo>
                      <a:pt x="64" y="48"/>
                    </a:lnTo>
                    <a:lnTo>
                      <a:pt x="56" y="32"/>
                    </a:lnTo>
                    <a:lnTo>
                      <a:pt x="40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Freeform 190"/>
              <p:cNvSpPr>
                <a:spLocks noChangeAspect="1"/>
              </p:cNvSpPr>
              <p:nvPr/>
            </p:nvSpPr>
            <p:spPr bwMode="auto">
              <a:xfrm>
                <a:off x="1527" y="1240"/>
                <a:ext cx="216" cy="64"/>
              </a:xfrm>
              <a:custGeom>
                <a:avLst/>
                <a:gdLst/>
                <a:ahLst/>
                <a:cxnLst>
                  <a:cxn ang="0">
                    <a:pos x="208" y="48"/>
                  </a:cxn>
                  <a:cxn ang="0">
                    <a:pos x="208" y="56"/>
                  </a:cxn>
                  <a:cxn ang="0">
                    <a:pos x="208" y="56"/>
                  </a:cxn>
                  <a:cxn ang="0">
                    <a:pos x="216" y="56"/>
                  </a:cxn>
                  <a:cxn ang="0">
                    <a:pos x="208" y="64"/>
                  </a:cxn>
                  <a:cxn ang="0">
                    <a:pos x="192" y="64"/>
                  </a:cxn>
                  <a:cxn ang="0">
                    <a:pos x="168" y="64"/>
                  </a:cxn>
                  <a:cxn ang="0">
                    <a:pos x="168" y="64"/>
                  </a:cxn>
                  <a:cxn ang="0">
                    <a:pos x="168" y="64"/>
                  </a:cxn>
                  <a:cxn ang="0">
                    <a:pos x="160" y="64"/>
                  </a:cxn>
                  <a:cxn ang="0">
                    <a:pos x="160" y="64"/>
                  </a:cxn>
                  <a:cxn ang="0">
                    <a:pos x="160" y="64"/>
                  </a:cxn>
                  <a:cxn ang="0">
                    <a:pos x="120" y="64"/>
                  </a:cxn>
                  <a:cxn ang="0">
                    <a:pos x="120" y="64"/>
                  </a:cxn>
                  <a:cxn ang="0">
                    <a:pos x="96" y="64"/>
                  </a:cxn>
                  <a:cxn ang="0">
                    <a:pos x="96" y="64"/>
                  </a:cxn>
                  <a:cxn ang="0">
                    <a:pos x="96" y="64"/>
                  </a:cxn>
                  <a:cxn ang="0">
                    <a:pos x="96" y="64"/>
                  </a:cxn>
                  <a:cxn ang="0">
                    <a:pos x="96" y="64"/>
                  </a:cxn>
                  <a:cxn ang="0">
                    <a:pos x="88" y="64"/>
                  </a:cxn>
                  <a:cxn ang="0">
                    <a:pos x="72" y="64"/>
                  </a:cxn>
                  <a:cxn ang="0">
                    <a:pos x="48" y="56"/>
                  </a:cxn>
                  <a:cxn ang="0">
                    <a:pos x="48" y="40"/>
                  </a:cxn>
                  <a:cxn ang="0">
                    <a:pos x="56" y="40"/>
                  </a:cxn>
                  <a:cxn ang="0">
                    <a:pos x="56" y="40"/>
                  </a:cxn>
                  <a:cxn ang="0">
                    <a:pos x="48" y="32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32" y="24"/>
                  </a:cxn>
                  <a:cxn ang="0">
                    <a:pos x="24" y="24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24" y="0"/>
                  </a:cxn>
                  <a:cxn ang="0">
                    <a:pos x="40" y="16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88" y="24"/>
                  </a:cxn>
                  <a:cxn ang="0">
                    <a:pos x="88" y="24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72" y="32"/>
                  </a:cxn>
                  <a:cxn ang="0">
                    <a:pos x="88" y="32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104" y="48"/>
                  </a:cxn>
                  <a:cxn ang="0">
                    <a:pos x="112" y="48"/>
                  </a:cxn>
                  <a:cxn ang="0">
                    <a:pos x="136" y="48"/>
                  </a:cxn>
                  <a:cxn ang="0">
                    <a:pos x="168" y="32"/>
                  </a:cxn>
                  <a:cxn ang="0">
                    <a:pos x="192" y="32"/>
                  </a:cxn>
                  <a:cxn ang="0">
                    <a:pos x="208" y="40"/>
                  </a:cxn>
                  <a:cxn ang="0">
                    <a:pos x="208" y="48"/>
                  </a:cxn>
                  <a:cxn ang="0">
                    <a:pos x="208" y="48"/>
                  </a:cxn>
                  <a:cxn ang="0">
                    <a:pos x="208" y="48"/>
                  </a:cxn>
                  <a:cxn ang="0">
                    <a:pos x="208" y="48"/>
                  </a:cxn>
                  <a:cxn ang="0">
                    <a:pos x="208" y="48"/>
                  </a:cxn>
                </a:cxnLst>
                <a:rect l="0" t="0" r="r" b="b"/>
                <a:pathLst>
                  <a:path w="216" h="64">
                    <a:moveTo>
                      <a:pt x="208" y="48"/>
                    </a:moveTo>
                    <a:lnTo>
                      <a:pt x="208" y="56"/>
                    </a:lnTo>
                    <a:lnTo>
                      <a:pt x="208" y="56"/>
                    </a:lnTo>
                    <a:lnTo>
                      <a:pt x="216" y="56"/>
                    </a:lnTo>
                    <a:lnTo>
                      <a:pt x="208" y="64"/>
                    </a:lnTo>
                    <a:lnTo>
                      <a:pt x="192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0" y="64"/>
                    </a:lnTo>
                    <a:lnTo>
                      <a:pt x="160" y="64"/>
                    </a:lnTo>
                    <a:lnTo>
                      <a:pt x="160" y="64"/>
                    </a:lnTo>
                    <a:lnTo>
                      <a:pt x="120" y="64"/>
                    </a:lnTo>
                    <a:lnTo>
                      <a:pt x="120" y="64"/>
                    </a:lnTo>
                    <a:lnTo>
                      <a:pt x="96" y="64"/>
                    </a:lnTo>
                    <a:lnTo>
                      <a:pt x="96" y="64"/>
                    </a:lnTo>
                    <a:lnTo>
                      <a:pt x="96" y="64"/>
                    </a:lnTo>
                    <a:lnTo>
                      <a:pt x="96" y="64"/>
                    </a:lnTo>
                    <a:lnTo>
                      <a:pt x="96" y="64"/>
                    </a:lnTo>
                    <a:lnTo>
                      <a:pt x="88" y="64"/>
                    </a:lnTo>
                    <a:lnTo>
                      <a:pt x="72" y="64"/>
                    </a:lnTo>
                    <a:lnTo>
                      <a:pt x="48" y="56"/>
                    </a:lnTo>
                    <a:lnTo>
                      <a:pt x="48" y="40"/>
                    </a:lnTo>
                    <a:lnTo>
                      <a:pt x="56" y="40"/>
                    </a:lnTo>
                    <a:lnTo>
                      <a:pt x="56" y="40"/>
                    </a:lnTo>
                    <a:lnTo>
                      <a:pt x="48" y="32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32" y="24"/>
                    </a:lnTo>
                    <a:lnTo>
                      <a:pt x="24" y="24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24" y="0"/>
                    </a:lnTo>
                    <a:lnTo>
                      <a:pt x="40" y="16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72" y="32"/>
                    </a:lnTo>
                    <a:lnTo>
                      <a:pt x="88" y="32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104" y="48"/>
                    </a:lnTo>
                    <a:lnTo>
                      <a:pt x="112" y="48"/>
                    </a:lnTo>
                    <a:lnTo>
                      <a:pt x="136" y="48"/>
                    </a:lnTo>
                    <a:lnTo>
                      <a:pt x="168" y="32"/>
                    </a:lnTo>
                    <a:lnTo>
                      <a:pt x="192" y="32"/>
                    </a:lnTo>
                    <a:lnTo>
                      <a:pt x="208" y="40"/>
                    </a:lnTo>
                    <a:lnTo>
                      <a:pt x="208" y="48"/>
                    </a:lnTo>
                    <a:lnTo>
                      <a:pt x="208" y="48"/>
                    </a:lnTo>
                    <a:lnTo>
                      <a:pt x="208" y="48"/>
                    </a:lnTo>
                    <a:lnTo>
                      <a:pt x="208" y="48"/>
                    </a:lnTo>
                    <a:lnTo>
                      <a:pt x="208" y="4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" name="Freeform 191"/>
              <p:cNvSpPr>
                <a:spLocks noChangeAspect="1"/>
              </p:cNvSpPr>
              <p:nvPr/>
            </p:nvSpPr>
            <p:spPr bwMode="auto">
              <a:xfrm>
                <a:off x="1535" y="1120"/>
                <a:ext cx="136" cy="96"/>
              </a:xfrm>
              <a:custGeom>
                <a:avLst/>
                <a:gdLst/>
                <a:ahLst/>
                <a:cxnLst>
                  <a:cxn ang="0">
                    <a:pos x="96" y="40"/>
                  </a:cxn>
                  <a:cxn ang="0">
                    <a:pos x="96" y="32"/>
                  </a:cxn>
                  <a:cxn ang="0">
                    <a:pos x="96" y="32"/>
                  </a:cxn>
                  <a:cxn ang="0">
                    <a:pos x="104" y="40"/>
                  </a:cxn>
                  <a:cxn ang="0">
                    <a:pos x="112" y="40"/>
                  </a:cxn>
                  <a:cxn ang="0">
                    <a:pos x="104" y="48"/>
                  </a:cxn>
                  <a:cxn ang="0">
                    <a:pos x="112" y="48"/>
                  </a:cxn>
                  <a:cxn ang="0">
                    <a:pos x="128" y="56"/>
                  </a:cxn>
                  <a:cxn ang="0">
                    <a:pos x="136" y="56"/>
                  </a:cxn>
                  <a:cxn ang="0">
                    <a:pos x="128" y="64"/>
                  </a:cxn>
                  <a:cxn ang="0">
                    <a:pos x="104" y="80"/>
                  </a:cxn>
                  <a:cxn ang="0">
                    <a:pos x="96" y="72"/>
                  </a:cxn>
                  <a:cxn ang="0">
                    <a:pos x="88" y="72"/>
                  </a:cxn>
                  <a:cxn ang="0">
                    <a:pos x="96" y="80"/>
                  </a:cxn>
                  <a:cxn ang="0">
                    <a:pos x="96" y="88"/>
                  </a:cxn>
                  <a:cxn ang="0">
                    <a:pos x="88" y="88"/>
                  </a:cxn>
                  <a:cxn ang="0">
                    <a:pos x="88" y="88"/>
                  </a:cxn>
                  <a:cxn ang="0">
                    <a:pos x="72" y="80"/>
                  </a:cxn>
                  <a:cxn ang="0">
                    <a:pos x="72" y="96"/>
                  </a:cxn>
                  <a:cxn ang="0">
                    <a:pos x="48" y="88"/>
                  </a:cxn>
                  <a:cxn ang="0">
                    <a:pos x="48" y="80"/>
                  </a:cxn>
                  <a:cxn ang="0">
                    <a:pos x="32" y="72"/>
                  </a:cxn>
                  <a:cxn ang="0">
                    <a:pos x="56" y="64"/>
                  </a:cxn>
                  <a:cxn ang="0">
                    <a:pos x="64" y="64"/>
                  </a:cxn>
                  <a:cxn ang="0">
                    <a:pos x="48" y="56"/>
                  </a:cxn>
                  <a:cxn ang="0">
                    <a:pos x="40" y="64"/>
                  </a:cxn>
                  <a:cxn ang="0">
                    <a:pos x="24" y="56"/>
                  </a:cxn>
                  <a:cxn ang="0">
                    <a:pos x="24" y="56"/>
                  </a:cxn>
                  <a:cxn ang="0">
                    <a:pos x="16" y="56"/>
                  </a:cxn>
                  <a:cxn ang="0">
                    <a:pos x="24" y="48"/>
                  </a:cxn>
                  <a:cxn ang="0">
                    <a:pos x="0" y="40"/>
                  </a:cxn>
                  <a:cxn ang="0">
                    <a:pos x="0" y="32"/>
                  </a:cxn>
                  <a:cxn ang="0">
                    <a:pos x="8" y="40"/>
                  </a:cxn>
                  <a:cxn ang="0">
                    <a:pos x="24" y="40"/>
                  </a:cxn>
                  <a:cxn ang="0">
                    <a:pos x="16" y="32"/>
                  </a:cxn>
                  <a:cxn ang="0">
                    <a:pos x="0" y="24"/>
                  </a:cxn>
                  <a:cxn ang="0">
                    <a:pos x="32" y="24"/>
                  </a:cxn>
                  <a:cxn ang="0">
                    <a:pos x="16" y="24"/>
                  </a:cxn>
                  <a:cxn ang="0">
                    <a:pos x="16" y="16"/>
                  </a:cxn>
                  <a:cxn ang="0">
                    <a:pos x="24" y="8"/>
                  </a:cxn>
                  <a:cxn ang="0">
                    <a:pos x="32" y="8"/>
                  </a:cxn>
                  <a:cxn ang="0">
                    <a:pos x="40" y="8"/>
                  </a:cxn>
                  <a:cxn ang="0">
                    <a:pos x="40" y="0"/>
                  </a:cxn>
                  <a:cxn ang="0">
                    <a:pos x="64" y="24"/>
                  </a:cxn>
                  <a:cxn ang="0">
                    <a:pos x="72" y="24"/>
                  </a:cxn>
                  <a:cxn ang="0">
                    <a:pos x="80" y="24"/>
                  </a:cxn>
                  <a:cxn ang="0">
                    <a:pos x="88" y="40"/>
                  </a:cxn>
                </a:cxnLst>
                <a:rect l="0" t="0" r="r" b="b"/>
                <a:pathLst>
                  <a:path w="136" h="96">
                    <a:moveTo>
                      <a:pt x="96" y="40"/>
                    </a:moveTo>
                    <a:lnTo>
                      <a:pt x="96" y="40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104" y="32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12" y="40"/>
                    </a:lnTo>
                    <a:lnTo>
                      <a:pt x="104" y="48"/>
                    </a:lnTo>
                    <a:lnTo>
                      <a:pt x="104" y="48"/>
                    </a:lnTo>
                    <a:lnTo>
                      <a:pt x="104" y="48"/>
                    </a:lnTo>
                    <a:lnTo>
                      <a:pt x="112" y="48"/>
                    </a:lnTo>
                    <a:lnTo>
                      <a:pt x="112" y="48"/>
                    </a:lnTo>
                    <a:lnTo>
                      <a:pt x="128" y="56"/>
                    </a:lnTo>
                    <a:lnTo>
                      <a:pt x="136" y="56"/>
                    </a:lnTo>
                    <a:lnTo>
                      <a:pt x="136" y="56"/>
                    </a:lnTo>
                    <a:lnTo>
                      <a:pt x="136" y="64"/>
                    </a:lnTo>
                    <a:lnTo>
                      <a:pt x="128" y="64"/>
                    </a:lnTo>
                    <a:lnTo>
                      <a:pt x="120" y="64"/>
                    </a:lnTo>
                    <a:lnTo>
                      <a:pt x="104" y="80"/>
                    </a:lnTo>
                    <a:lnTo>
                      <a:pt x="96" y="80"/>
                    </a:lnTo>
                    <a:lnTo>
                      <a:pt x="96" y="72"/>
                    </a:lnTo>
                    <a:lnTo>
                      <a:pt x="96" y="72"/>
                    </a:lnTo>
                    <a:lnTo>
                      <a:pt x="88" y="72"/>
                    </a:lnTo>
                    <a:lnTo>
                      <a:pt x="88" y="72"/>
                    </a:lnTo>
                    <a:lnTo>
                      <a:pt x="96" y="80"/>
                    </a:lnTo>
                    <a:lnTo>
                      <a:pt x="96" y="88"/>
                    </a:lnTo>
                    <a:lnTo>
                      <a:pt x="96" y="88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72" y="80"/>
                    </a:lnTo>
                    <a:lnTo>
                      <a:pt x="72" y="80"/>
                    </a:lnTo>
                    <a:lnTo>
                      <a:pt x="72" y="96"/>
                    </a:lnTo>
                    <a:lnTo>
                      <a:pt x="48" y="96"/>
                    </a:lnTo>
                    <a:lnTo>
                      <a:pt x="48" y="88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32" y="72"/>
                    </a:lnTo>
                    <a:lnTo>
                      <a:pt x="32" y="64"/>
                    </a:lnTo>
                    <a:lnTo>
                      <a:pt x="56" y="64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56" y="64"/>
                    </a:lnTo>
                    <a:lnTo>
                      <a:pt x="48" y="56"/>
                    </a:lnTo>
                    <a:lnTo>
                      <a:pt x="48" y="56"/>
                    </a:lnTo>
                    <a:lnTo>
                      <a:pt x="40" y="64"/>
                    </a:lnTo>
                    <a:lnTo>
                      <a:pt x="32" y="64"/>
                    </a:lnTo>
                    <a:lnTo>
                      <a:pt x="24" y="56"/>
                    </a:lnTo>
                    <a:lnTo>
                      <a:pt x="24" y="56"/>
                    </a:lnTo>
                    <a:lnTo>
                      <a:pt x="24" y="56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24" y="48"/>
                    </a:lnTo>
                    <a:lnTo>
                      <a:pt x="8" y="48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8" y="32"/>
                    </a:lnTo>
                    <a:lnTo>
                      <a:pt x="8" y="40"/>
                    </a:lnTo>
                    <a:lnTo>
                      <a:pt x="16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16" y="32"/>
                    </a:lnTo>
                    <a:lnTo>
                      <a:pt x="0" y="32"/>
                    </a:lnTo>
                    <a:lnTo>
                      <a:pt x="0" y="24"/>
                    </a:lnTo>
                    <a:lnTo>
                      <a:pt x="24" y="24"/>
                    </a:lnTo>
                    <a:lnTo>
                      <a:pt x="32" y="24"/>
                    </a:lnTo>
                    <a:lnTo>
                      <a:pt x="32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4" y="0"/>
                    </a:lnTo>
                    <a:lnTo>
                      <a:pt x="40" y="0"/>
                    </a:lnTo>
                    <a:lnTo>
                      <a:pt x="56" y="8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72" y="24"/>
                    </a:lnTo>
                    <a:lnTo>
                      <a:pt x="80" y="24"/>
                    </a:lnTo>
                    <a:lnTo>
                      <a:pt x="80" y="24"/>
                    </a:lnTo>
                    <a:lnTo>
                      <a:pt x="88" y="32"/>
                    </a:lnTo>
                    <a:lnTo>
                      <a:pt x="88" y="40"/>
                    </a:lnTo>
                    <a:lnTo>
                      <a:pt x="96" y="4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5" name="Freeform 192"/>
              <p:cNvSpPr>
                <a:spLocks noChangeAspect="1"/>
              </p:cNvSpPr>
              <p:nvPr/>
            </p:nvSpPr>
            <p:spPr bwMode="auto">
              <a:xfrm>
                <a:off x="1647" y="1504"/>
                <a:ext cx="88" cy="56"/>
              </a:xfrm>
              <a:custGeom>
                <a:avLst/>
                <a:gdLst/>
                <a:ahLst/>
                <a:cxnLst>
                  <a:cxn ang="0">
                    <a:pos x="8" y="32"/>
                  </a:cxn>
                  <a:cxn ang="0">
                    <a:pos x="8" y="32"/>
                  </a:cxn>
                  <a:cxn ang="0">
                    <a:pos x="8" y="24"/>
                  </a:cxn>
                  <a:cxn ang="0">
                    <a:pos x="8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40" y="16"/>
                  </a:cxn>
                  <a:cxn ang="0">
                    <a:pos x="56" y="16"/>
                  </a:cxn>
                  <a:cxn ang="0">
                    <a:pos x="64" y="32"/>
                  </a:cxn>
                  <a:cxn ang="0">
                    <a:pos x="72" y="32"/>
                  </a:cxn>
                  <a:cxn ang="0">
                    <a:pos x="80" y="40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80" y="48"/>
                  </a:cxn>
                  <a:cxn ang="0">
                    <a:pos x="72" y="48"/>
                  </a:cxn>
                  <a:cxn ang="0">
                    <a:pos x="56" y="48"/>
                  </a:cxn>
                  <a:cxn ang="0">
                    <a:pos x="56" y="48"/>
                  </a:cxn>
                  <a:cxn ang="0">
                    <a:pos x="56" y="40"/>
                  </a:cxn>
                  <a:cxn ang="0">
                    <a:pos x="48" y="3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40" y="40"/>
                  </a:cxn>
                  <a:cxn ang="0">
                    <a:pos x="32" y="48"/>
                  </a:cxn>
                  <a:cxn ang="0">
                    <a:pos x="24" y="48"/>
                  </a:cxn>
                  <a:cxn ang="0">
                    <a:pos x="24" y="48"/>
                  </a:cxn>
                  <a:cxn ang="0">
                    <a:pos x="16" y="56"/>
                  </a:cxn>
                  <a:cxn ang="0">
                    <a:pos x="16" y="56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8" y="4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8" y="32"/>
                  </a:cxn>
                </a:cxnLst>
                <a:rect l="0" t="0" r="r" b="b"/>
                <a:pathLst>
                  <a:path w="88" h="56">
                    <a:moveTo>
                      <a:pt x="8" y="32"/>
                    </a:moveTo>
                    <a:lnTo>
                      <a:pt x="8" y="32"/>
                    </a:lnTo>
                    <a:lnTo>
                      <a:pt x="8" y="24"/>
                    </a:lnTo>
                    <a:lnTo>
                      <a:pt x="8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40" y="16"/>
                    </a:lnTo>
                    <a:lnTo>
                      <a:pt x="56" y="16"/>
                    </a:lnTo>
                    <a:lnTo>
                      <a:pt x="64" y="32"/>
                    </a:lnTo>
                    <a:lnTo>
                      <a:pt x="72" y="32"/>
                    </a:lnTo>
                    <a:lnTo>
                      <a:pt x="80" y="40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80" y="48"/>
                    </a:lnTo>
                    <a:lnTo>
                      <a:pt x="72" y="48"/>
                    </a:lnTo>
                    <a:lnTo>
                      <a:pt x="56" y="48"/>
                    </a:lnTo>
                    <a:lnTo>
                      <a:pt x="56" y="48"/>
                    </a:lnTo>
                    <a:lnTo>
                      <a:pt x="56" y="40"/>
                    </a:lnTo>
                    <a:lnTo>
                      <a:pt x="48" y="3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40" y="40"/>
                    </a:lnTo>
                    <a:lnTo>
                      <a:pt x="32" y="48"/>
                    </a:lnTo>
                    <a:lnTo>
                      <a:pt x="24" y="48"/>
                    </a:lnTo>
                    <a:lnTo>
                      <a:pt x="24" y="48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8" y="4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6" name="Rectangle 193"/>
              <p:cNvSpPr>
                <a:spLocks noChangeAspect="1" noChangeArrowheads="1"/>
              </p:cNvSpPr>
              <p:nvPr/>
            </p:nvSpPr>
            <p:spPr bwMode="auto">
              <a:xfrm>
                <a:off x="1767" y="1448"/>
                <a:ext cx="32" cy="2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" name="Freeform 194"/>
              <p:cNvSpPr>
                <a:spLocks noChangeAspect="1"/>
              </p:cNvSpPr>
              <p:nvPr/>
            </p:nvSpPr>
            <p:spPr bwMode="auto">
              <a:xfrm>
                <a:off x="1727" y="1328"/>
                <a:ext cx="56" cy="24"/>
              </a:xfrm>
              <a:custGeom>
                <a:avLst/>
                <a:gdLst/>
                <a:ahLst/>
                <a:cxnLst>
                  <a:cxn ang="0">
                    <a:pos x="8" y="24"/>
                  </a:cxn>
                  <a:cxn ang="0">
                    <a:pos x="8" y="16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24" y="0"/>
                  </a:cxn>
                  <a:cxn ang="0">
                    <a:pos x="32" y="0"/>
                  </a:cxn>
                  <a:cxn ang="0">
                    <a:pos x="48" y="8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56" y="24"/>
                  </a:cxn>
                  <a:cxn ang="0">
                    <a:pos x="40" y="16"/>
                  </a:cxn>
                  <a:cxn ang="0">
                    <a:pos x="24" y="24"/>
                  </a:cxn>
                  <a:cxn ang="0">
                    <a:pos x="8" y="24"/>
                  </a:cxn>
                </a:cxnLst>
                <a:rect l="0" t="0" r="r" b="b"/>
                <a:pathLst>
                  <a:path w="56" h="24">
                    <a:moveTo>
                      <a:pt x="8" y="24"/>
                    </a:moveTo>
                    <a:lnTo>
                      <a:pt x="8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48" y="8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56" y="24"/>
                    </a:lnTo>
                    <a:lnTo>
                      <a:pt x="40" y="16"/>
                    </a:lnTo>
                    <a:lnTo>
                      <a:pt x="24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" name="Freeform 195"/>
              <p:cNvSpPr>
                <a:spLocks noChangeAspect="1"/>
              </p:cNvSpPr>
              <p:nvPr/>
            </p:nvSpPr>
            <p:spPr bwMode="auto">
              <a:xfrm>
                <a:off x="2047" y="1400"/>
                <a:ext cx="40" cy="32"/>
              </a:xfrm>
              <a:custGeom>
                <a:avLst/>
                <a:gdLst/>
                <a:ahLst/>
                <a:cxnLst>
                  <a:cxn ang="0">
                    <a:pos x="8" y="24"/>
                  </a:cxn>
                  <a:cxn ang="0">
                    <a:pos x="0" y="16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32" y="16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40" y="2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8" y="32"/>
                  </a:cxn>
                  <a:cxn ang="0">
                    <a:pos x="8" y="24"/>
                  </a:cxn>
                </a:cxnLst>
                <a:rect l="0" t="0" r="r" b="b"/>
                <a:pathLst>
                  <a:path w="40" h="32">
                    <a:moveTo>
                      <a:pt x="8" y="24"/>
                    </a:moveTo>
                    <a:lnTo>
                      <a:pt x="0" y="16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32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2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8" y="3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" name="Freeform 196"/>
              <p:cNvSpPr>
                <a:spLocks noChangeAspect="1"/>
              </p:cNvSpPr>
              <p:nvPr/>
            </p:nvSpPr>
            <p:spPr bwMode="auto">
              <a:xfrm>
                <a:off x="1311" y="1192"/>
                <a:ext cx="56" cy="16"/>
              </a:xfrm>
              <a:custGeom>
                <a:avLst/>
                <a:gdLst/>
                <a:ahLst/>
                <a:cxnLst>
                  <a:cxn ang="0">
                    <a:pos x="16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32" y="0"/>
                  </a:cxn>
                  <a:cxn ang="0">
                    <a:pos x="48" y="0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16" y="16"/>
                  </a:cxn>
                </a:cxnLst>
                <a:rect l="0" t="0" r="r" b="b"/>
                <a:pathLst>
                  <a:path w="56" h="16">
                    <a:moveTo>
                      <a:pt x="16" y="16"/>
                    </a:moveTo>
                    <a:lnTo>
                      <a:pt x="8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32" y="0"/>
                    </a:lnTo>
                    <a:lnTo>
                      <a:pt x="48" y="0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" name="Freeform 197"/>
              <p:cNvSpPr>
                <a:spLocks noChangeAspect="1"/>
              </p:cNvSpPr>
              <p:nvPr/>
            </p:nvSpPr>
            <p:spPr bwMode="auto">
              <a:xfrm>
                <a:off x="1311" y="1216"/>
                <a:ext cx="48" cy="16"/>
              </a:xfrm>
              <a:custGeom>
                <a:avLst/>
                <a:gdLst/>
                <a:ahLst/>
                <a:cxnLst>
                  <a:cxn ang="0">
                    <a:pos x="40" y="8"/>
                  </a:cxn>
                  <a:cxn ang="0">
                    <a:pos x="32" y="16"/>
                  </a:cxn>
                  <a:cxn ang="0">
                    <a:pos x="0" y="16"/>
                  </a:cxn>
                  <a:cxn ang="0">
                    <a:pos x="0" y="0"/>
                  </a:cxn>
                  <a:cxn ang="0">
                    <a:pos x="32" y="0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40" y="8"/>
                  </a:cxn>
                  <a:cxn ang="0">
                    <a:pos x="32" y="8"/>
                  </a:cxn>
                  <a:cxn ang="0">
                    <a:pos x="40" y="8"/>
                  </a:cxn>
                  <a:cxn ang="0">
                    <a:pos x="40" y="8"/>
                  </a:cxn>
                </a:cxnLst>
                <a:rect l="0" t="0" r="r" b="b"/>
                <a:pathLst>
                  <a:path w="48" h="16">
                    <a:moveTo>
                      <a:pt x="40" y="8"/>
                    </a:moveTo>
                    <a:lnTo>
                      <a:pt x="32" y="1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32" y="0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40" y="8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0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" name="Freeform 198"/>
              <p:cNvSpPr>
                <a:spLocks noChangeAspect="1"/>
              </p:cNvSpPr>
              <p:nvPr/>
            </p:nvSpPr>
            <p:spPr bwMode="auto">
              <a:xfrm>
                <a:off x="1431" y="1248"/>
                <a:ext cx="80" cy="4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24" y="24"/>
                  </a:cxn>
                  <a:cxn ang="0">
                    <a:pos x="32" y="24"/>
                  </a:cxn>
                  <a:cxn ang="0">
                    <a:pos x="32" y="24"/>
                  </a:cxn>
                  <a:cxn ang="0">
                    <a:pos x="32" y="24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32" y="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8" y="8"/>
                  </a:cxn>
                  <a:cxn ang="0">
                    <a:pos x="48" y="8"/>
                  </a:cxn>
                  <a:cxn ang="0">
                    <a:pos x="40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56" y="8"/>
                  </a:cxn>
                  <a:cxn ang="0">
                    <a:pos x="72" y="8"/>
                  </a:cxn>
                  <a:cxn ang="0">
                    <a:pos x="80" y="8"/>
                  </a:cxn>
                  <a:cxn ang="0">
                    <a:pos x="80" y="32"/>
                  </a:cxn>
                  <a:cxn ang="0">
                    <a:pos x="80" y="40"/>
                  </a:cxn>
                  <a:cxn ang="0">
                    <a:pos x="80" y="40"/>
                  </a:cxn>
                  <a:cxn ang="0">
                    <a:pos x="72" y="48"/>
                  </a:cxn>
                  <a:cxn ang="0">
                    <a:pos x="64" y="48"/>
                  </a:cxn>
                  <a:cxn ang="0">
                    <a:pos x="56" y="48"/>
                  </a:cxn>
                  <a:cxn ang="0">
                    <a:pos x="48" y="48"/>
                  </a:cxn>
                  <a:cxn ang="0">
                    <a:pos x="48" y="40"/>
                  </a:cxn>
                  <a:cxn ang="0">
                    <a:pos x="48" y="40"/>
                  </a:cxn>
                  <a:cxn ang="0">
                    <a:pos x="48" y="32"/>
                  </a:cxn>
                  <a:cxn ang="0">
                    <a:pos x="48" y="32"/>
                  </a:cxn>
                  <a:cxn ang="0">
                    <a:pos x="56" y="32"/>
                  </a:cxn>
                  <a:cxn ang="0">
                    <a:pos x="56" y="32"/>
                  </a:cxn>
                  <a:cxn ang="0">
                    <a:pos x="56" y="24"/>
                  </a:cxn>
                  <a:cxn ang="0">
                    <a:pos x="48" y="24"/>
                  </a:cxn>
                  <a:cxn ang="0">
                    <a:pos x="32" y="32"/>
                  </a:cxn>
                  <a:cxn ang="0">
                    <a:pos x="16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</a:cxnLst>
                <a:rect l="0" t="0" r="r" b="b"/>
                <a:pathLst>
                  <a:path w="80" h="48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24" y="24"/>
                    </a:lnTo>
                    <a:lnTo>
                      <a:pt x="32" y="24"/>
                    </a:lnTo>
                    <a:lnTo>
                      <a:pt x="32" y="24"/>
                    </a:lnTo>
                    <a:lnTo>
                      <a:pt x="32" y="24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32" y="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0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56" y="8"/>
                    </a:lnTo>
                    <a:lnTo>
                      <a:pt x="72" y="8"/>
                    </a:lnTo>
                    <a:lnTo>
                      <a:pt x="80" y="8"/>
                    </a:lnTo>
                    <a:lnTo>
                      <a:pt x="80" y="32"/>
                    </a:lnTo>
                    <a:lnTo>
                      <a:pt x="80" y="40"/>
                    </a:lnTo>
                    <a:lnTo>
                      <a:pt x="80" y="40"/>
                    </a:lnTo>
                    <a:lnTo>
                      <a:pt x="72" y="48"/>
                    </a:lnTo>
                    <a:lnTo>
                      <a:pt x="64" y="48"/>
                    </a:lnTo>
                    <a:lnTo>
                      <a:pt x="56" y="48"/>
                    </a:lnTo>
                    <a:lnTo>
                      <a:pt x="48" y="48"/>
                    </a:lnTo>
                    <a:lnTo>
                      <a:pt x="48" y="40"/>
                    </a:lnTo>
                    <a:lnTo>
                      <a:pt x="48" y="40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56" y="24"/>
                    </a:lnTo>
                    <a:lnTo>
                      <a:pt x="48" y="24"/>
                    </a:lnTo>
                    <a:lnTo>
                      <a:pt x="32" y="32"/>
                    </a:lnTo>
                    <a:lnTo>
                      <a:pt x="16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" name="Freeform 199"/>
              <p:cNvSpPr>
                <a:spLocks noChangeAspect="1"/>
              </p:cNvSpPr>
              <p:nvPr/>
            </p:nvSpPr>
            <p:spPr bwMode="auto">
              <a:xfrm>
                <a:off x="1407" y="1224"/>
                <a:ext cx="24" cy="16"/>
              </a:xfrm>
              <a:custGeom>
                <a:avLst/>
                <a:gdLst/>
                <a:ahLst/>
                <a:cxnLst>
                  <a:cxn ang="0">
                    <a:pos x="24" y="8"/>
                  </a:cxn>
                  <a:cxn ang="0">
                    <a:pos x="24" y="16"/>
                  </a:cxn>
                  <a:cxn ang="0">
                    <a:pos x="8" y="1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16" y="8"/>
                  </a:cxn>
                  <a:cxn ang="0">
                    <a:pos x="24" y="8"/>
                  </a:cxn>
                </a:cxnLst>
                <a:rect l="0" t="0" r="r" b="b"/>
                <a:pathLst>
                  <a:path w="24" h="16">
                    <a:moveTo>
                      <a:pt x="24" y="8"/>
                    </a:moveTo>
                    <a:lnTo>
                      <a:pt x="24" y="16"/>
                    </a:lnTo>
                    <a:lnTo>
                      <a:pt x="8" y="1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16" y="8"/>
                    </a:lnTo>
                    <a:lnTo>
                      <a:pt x="24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" name="Freeform 200"/>
              <p:cNvSpPr>
                <a:spLocks noChangeAspect="1"/>
              </p:cNvSpPr>
              <p:nvPr/>
            </p:nvSpPr>
            <p:spPr bwMode="auto">
              <a:xfrm>
                <a:off x="1527" y="1280"/>
                <a:ext cx="40" cy="24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40" y="8"/>
                  </a:cxn>
                  <a:cxn ang="0">
                    <a:pos x="40" y="24"/>
                  </a:cxn>
                  <a:cxn ang="0">
                    <a:pos x="32" y="24"/>
                  </a:cxn>
                  <a:cxn ang="0">
                    <a:pos x="8" y="16"/>
                  </a:cxn>
                  <a:cxn ang="0">
                    <a:pos x="0" y="8"/>
                  </a:cxn>
                  <a:cxn ang="0">
                    <a:pos x="8" y="8"/>
                  </a:cxn>
                </a:cxnLst>
                <a:rect l="0" t="0" r="r" b="b"/>
                <a:pathLst>
                  <a:path w="40" h="24">
                    <a:moveTo>
                      <a:pt x="8" y="8"/>
                    </a:moveTo>
                    <a:lnTo>
                      <a:pt x="16" y="0"/>
                    </a:lnTo>
                    <a:lnTo>
                      <a:pt x="24" y="0"/>
                    </a:lnTo>
                    <a:lnTo>
                      <a:pt x="40" y="8"/>
                    </a:lnTo>
                    <a:lnTo>
                      <a:pt x="40" y="24"/>
                    </a:lnTo>
                    <a:lnTo>
                      <a:pt x="32" y="24"/>
                    </a:lnTo>
                    <a:lnTo>
                      <a:pt x="8" y="16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" name="Freeform 201"/>
              <p:cNvSpPr>
                <a:spLocks noChangeAspect="1"/>
              </p:cNvSpPr>
              <p:nvPr/>
            </p:nvSpPr>
            <p:spPr bwMode="auto">
              <a:xfrm>
                <a:off x="1503" y="1192"/>
                <a:ext cx="40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8" y="16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32" y="8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0" y="16"/>
                  </a:cxn>
                  <a:cxn ang="0">
                    <a:pos x="40" y="24"/>
                  </a:cxn>
                  <a:cxn ang="0">
                    <a:pos x="40" y="24"/>
                  </a:cxn>
                  <a:cxn ang="0">
                    <a:pos x="40" y="24"/>
                  </a:cxn>
                  <a:cxn ang="0">
                    <a:pos x="24" y="32"/>
                  </a:cxn>
                  <a:cxn ang="0">
                    <a:pos x="16" y="32"/>
                  </a:cxn>
                  <a:cxn ang="0">
                    <a:pos x="16" y="24"/>
                  </a:cxn>
                </a:cxnLst>
                <a:rect l="0" t="0" r="r" b="b"/>
                <a:pathLst>
                  <a:path w="40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6" y="24"/>
                    </a:lnTo>
                    <a:lnTo>
                      <a:pt x="8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32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16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24" y="32"/>
                    </a:lnTo>
                    <a:lnTo>
                      <a:pt x="16" y="32"/>
                    </a:lnTo>
                    <a:lnTo>
                      <a:pt x="16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" name="Freeform 202"/>
              <p:cNvSpPr>
                <a:spLocks noChangeAspect="1"/>
              </p:cNvSpPr>
              <p:nvPr/>
            </p:nvSpPr>
            <p:spPr bwMode="auto">
              <a:xfrm>
                <a:off x="1679" y="2184"/>
                <a:ext cx="128" cy="48"/>
              </a:xfrm>
              <a:custGeom>
                <a:avLst/>
                <a:gdLst/>
                <a:ahLst/>
                <a:cxnLst>
                  <a:cxn ang="0">
                    <a:pos x="128" y="40"/>
                  </a:cxn>
                  <a:cxn ang="0">
                    <a:pos x="128" y="48"/>
                  </a:cxn>
                  <a:cxn ang="0">
                    <a:pos x="96" y="40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88" y="40"/>
                  </a:cxn>
                  <a:cxn ang="0">
                    <a:pos x="88" y="32"/>
                  </a:cxn>
                  <a:cxn ang="0">
                    <a:pos x="88" y="32"/>
                  </a:cxn>
                  <a:cxn ang="0">
                    <a:pos x="80" y="24"/>
                  </a:cxn>
                  <a:cxn ang="0">
                    <a:pos x="72" y="24"/>
                  </a:cxn>
                  <a:cxn ang="0">
                    <a:pos x="72" y="24"/>
                  </a:cxn>
                  <a:cxn ang="0">
                    <a:pos x="64" y="24"/>
                  </a:cxn>
                  <a:cxn ang="0">
                    <a:pos x="56" y="16"/>
                  </a:cxn>
                  <a:cxn ang="0">
                    <a:pos x="48" y="16"/>
                  </a:cxn>
                  <a:cxn ang="0">
                    <a:pos x="32" y="16"/>
                  </a:cxn>
                  <a:cxn ang="0">
                    <a:pos x="32" y="16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24" y="8"/>
                  </a:cxn>
                  <a:cxn ang="0">
                    <a:pos x="16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0"/>
                  </a:cxn>
                  <a:cxn ang="0">
                    <a:pos x="48" y="0"/>
                  </a:cxn>
                  <a:cxn ang="0">
                    <a:pos x="72" y="8"/>
                  </a:cxn>
                  <a:cxn ang="0">
                    <a:pos x="80" y="8"/>
                  </a:cxn>
                  <a:cxn ang="0">
                    <a:pos x="80" y="16"/>
                  </a:cxn>
                  <a:cxn ang="0">
                    <a:pos x="96" y="24"/>
                  </a:cxn>
                  <a:cxn ang="0">
                    <a:pos x="112" y="24"/>
                  </a:cxn>
                  <a:cxn ang="0">
                    <a:pos x="112" y="24"/>
                  </a:cxn>
                  <a:cxn ang="0">
                    <a:pos x="112" y="32"/>
                  </a:cxn>
                  <a:cxn ang="0">
                    <a:pos x="112" y="32"/>
                  </a:cxn>
                  <a:cxn ang="0">
                    <a:pos x="120" y="32"/>
                  </a:cxn>
                  <a:cxn ang="0">
                    <a:pos x="120" y="32"/>
                  </a:cxn>
                  <a:cxn ang="0">
                    <a:pos x="128" y="40"/>
                  </a:cxn>
                  <a:cxn ang="0">
                    <a:pos x="128" y="40"/>
                  </a:cxn>
                </a:cxnLst>
                <a:rect l="0" t="0" r="r" b="b"/>
                <a:pathLst>
                  <a:path w="128" h="48">
                    <a:moveTo>
                      <a:pt x="128" y="40"/>
                    </a:moveTo>
                    <a:lnTo>
                      <a:pt x="128" y="48"/>
                    </a:lnTo>
                    <a:lnTo>
                      <a:pt x="96" y="40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88" y="40"/>
                    </a:lnTo>
                    <a:lnTo>
                      <a:pt x="88" y="32"/>
                    </a:lnTo>
                    <a:lnTo>
                      <a:pt x="88" y="32"/>
                    </a:lnTo>
                    <a:lnTo>
                      <a:pt x="80" y="24"/>
                    </a:lnTo>
                    <a:lnTo>
                      <a:pt x="72" y="24"/>
                    </a:lnTo>
                    <a:lnTo>
                      <a:pt x="72" y="24"/>
                    </a:lnTo>
                    <a:lnTo>
                      <a:pt x="64" y="24"/>
                    </a:lnTo>
                    <a:lnTo>
                      <a:pt x="56" y="16"/>
                    </a:lnTo>
                    <a:lnTo>
                      <a:pt x="48" y="16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24" y="8"/>
                    </a:lnTo>
                    <a:lnTo>
                      <a:pt x="16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0"/>
                    </a:lnTo>
                    <a:lnTo>
                      <a:pt x="48" y="0"/>
                    </a:lnTo>
                    <a:lnTo>
                      <a:pt x="72" y="8"/>
                    </a:lnTo>
                    <a:lnTo>
                      <a:pt x="80" y="8"/>
                    </a:lnTo>
                    <a:lnTo>
                      <a:pt x="80" y="16"/>
                    </a:lnTo>
                    <a:lnTo>
                      <a:pt x="96" y="24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2" y="32"/>
                    </a:lnTo>
                    <a:lnTo>
                      <a:pt x="112" y="32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8" y="40"/>
                    </a:lnTo>
                    <a:lnTo>
                      <a:pt x="128" y="4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" name="Freeform 203"/>
              <p:cNvSpPr>
                <a:spLocks noChangeAspect="1"/>
              </p:cNvSpPr>
              <p:nvPr/>
            </p:nvSpPr>
            <p:spPr bwMode="auto">
              <a:xfrm>
                <a:off x="1807" y="2224"/>
                <a:ext cx="80" cy="32"/>
              </a:xfrm>
              <a:custGeom>
                <a:avLst/>
                <a:gdLst/>
                <a:ahLst/>
                <a:cxnLst>
                  <a:cxn ang="0">
                    <a:pos x="72" y="16"/>
                  </a:cxn>
                  <a:cxn ang="0">
                    <a:pos x="80" y="24"/>
                  </a:cxn>
                  <a:cxn ang="0">
                    <a:pos x="80" y="24"/>
                  </a:cxn>
                  <a:cxn ang="0">
                    <a:pos x="64" y="24"/>
                  </a:cxn>
                  <a:cxn ang="0">
                    <a:pos x="64" y="24"/>
                  </a:cxn>
                  <a:cxn ang="0">
                    <a:pos x="56" y="24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32"/>
                  </a:cxn>
                  <a:cxn ang="0">
                    <a:pos x="32" y="24"/>
                  </a:cxn>
                  <a:cxn ang="0">
                    <a:pos x="32" y="24"/>
                  </a:cxn>
                  <a:cxn ang="0">
                    <a:pos x="24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8" y="16"/>
                  </a:cxn>
                  <a:cxn ang="0">
                    <a:pos x="16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16" y="8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24" y="8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64" y="8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72" y="16"/>
                  </a:cxn>
                </a:cxnLst>
                <a:rect l="0" t="0" r="r" b="b"/>
                <a:pathLst>
                  <a:path w="80" h="32">
                    <a:moveTo>
                      <a:pt x="72" y="16"/>
                    </a:moveTo>
                    <a:lnTo>
                      <a:pt x="80" y="24"/>
                    </a:lnTo>
                    <a:lnTo>
                      <a:pt x="80" y="24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56" y="24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32"/>
                    </a:lnTo>
                    <a:lnTo>
                      <a:pt x="32" y="24"/>
                    </a:lnTo>
                    <a:lnTo>
                      <a:pt x="32" y="24"/>
                    </a:lnTo>
                    <a:lnTo>
                      <a:pt x="24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8" y="16"/>
                    </a:lnTo>
                    <a:lnTo>
                      <a:pt x="16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16" y="8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8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64" y="8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72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" name="Freeform 204"/>
              <p:cNvSpPr>
                <a:spLocks noChangeAspect="1"/>
              </p:cNvSpPr>
              <p:nvPr/>
            </p:nvSpPr>
            <p:spPr bwMode="auto">
              <a:xfrm>
                <a:off x="4536" y="3008"/>
                <a:ext cx="48" cy="48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48" y="8"/>
                  </a:cxn>
                  <a:cxn ang="0">
                    <a:pos x="48" y="24"/>
                  </a:cxn>
                  <a:cxn ang="0">
                    <a:pos x="32" y="48"/>
                  </a:cxn>
                  <a:cxn ang="0">
                    <a:pos x="16" y="48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16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48">
                    <a:moveTo>
                      <a:pt x="32" y="8"/>
                    </a:moveTo>
                    <a:lnTo>
                      <a:pt x="40" y="0"/>
                    </a:lnTo>
                    <a:lnTo>
                      <a:pt x="40" y="0"/>
                    </a:lnTo>
                    <a:lnTo>
                      <a:pt x="48" y="8"/>
                    </a:lnTo>
                    <a:lnTo>
                      <a:pt x="48" y="24"/>
                    </a:lnTo>
                    <a:lnTo>
                      <a:pt x="32" y="48"/>
                    </a:lnTo>
                    <a:lnTo>
                      <a:pt x="16" y="48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16" y="8"/>
                    </a:lnTo>
                    <a:lnTo>
                      <a:pt x="32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" name="Freeform 205"/>
              <p:cNvSpPr>
                <a:spLocks noChangeAspect="1"/>
              </p:cNvSpPr>
              <p:nvPr/>
            </p:nvSpPr>
            <p:spPr bwMode="auto">
              <a:xfrm>
                <a:off x="4808" y="3016"/>
                <a:ext cx="96" cy="88"/>
              </a:xfrm>
              <a:custGeom>
                <a:avLst/>
                <a:gdLst/>
                <a:ahLst/>
                <a:cxnLst>
                  <a:cxn ang="0">
                    <a:pos x="56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8"/>
                  </a:cxn>
                  <a:cxn ang="0">
                    <a:pos x="64" y="0"/>
                  </a:cxn>
                  <a:cxn ang="0">
                    <a:pos x="80" y="0"/>
                  </a:cxn>
                  <a:cxn ang="0">
                    <a:pos x="80" y="8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96" y="8"/>
                  </a:cxn>
                  <a:cxn ang="0">
                    <a:pos x="96" y="8"/>
                  </a:cxn>
                  <a:cxn ang="0">
                    <a:pos x="96" y="8"/>
                  </a:cxn>
                  <a:cxn ang="0">
                    <a:pos x="88" y="24"/>
                  </a:cxn>
                  <a:cxn ang="0">
                    <a:pos x="80" y="32"/>
                  </a:cxn>
                  <a:cxn ang="0">
                    <a:pos x="80" y="32"/>
                  </a:cxn>
                  <a:cxn ang="0">
                    <a:pos x="80" y="40"/>
                  </a:cxn>
                  <a:cxn ang="0">
                    <a:pos x="80" y="40"/>
                  </a:cxn>
                  <a:cxn ang="0">
                    <a:pos x="80" y="48"/>
                  </a:cxn>
                  <a:cxn ang="0">
                    <a:pos x="64" y="48"/>
                  </a:cxn>
                  <a:cxn ang="0">
                    <a:pos x="64" y="48"/>
                  </a:cxn>
                  <a:cxn ang="0">
                    <a:pos x="64" y="48"/>
                  </a:cxn>
                  <a:cxn ang="0">
                    <a:pos x="56" y="56"/>
                  </a:cxn>
                  <a:cxn ang="0">
                    <a:pos x="56" y="72"/>
                  </a:cxn>
                  <a:cxn ang="0">
                    <a:pos x="48" y="80"/>
                  </a:cxn>
                  <a:cxn ang="0">
                    <a:pos x="48" y="80"/>
                  </a:cxn>
                  <a:cxn ang="0">
                    <a:pos x="40" y="88"/>
                  </a:cxn>
                  <a:cxn ang="0">
                    <a:pos x="24" y="88"/>
                  </a:cxn>
                  <a:cxn ang="0">
                    <a:pos x="16" y="88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72"/>
                  </a:cxn>
                  <a:cxn ang="0">
                    <a:pos x="16" y="56"/>
                  </a:cxn>
                  <a:cxn ang="0">
                    <a:pos x="24" y="48"/>
                  </a:cxn>
                  <a:cxn ang="0">
                    <a:pos x="32" y="48"/>
                  </a:cxn>
                  <a:cxn ang="0">
                    <a:pos x="48" y="32"/>
                  </a:cxn>
                  <a:cxn ang="0">
                    <a:pos x="56" y="32"/>
                  </a:cxn>
                  <a:cxn ang="0">
                    <a:pos x="56" y="24"/>
                  </a:cxn>
                  <a:cxn ang="0">
                    <a:pos x="56" y="24"/>
                  </a:cxn>
                  <a:cxn ang="0">
                    <a:pos x="56" y="16"/>
                  </a:cxn>
                </a:cxnLst>
                <a:rect l="0" t="0" r="r" b="b"/>
                <a:pathLst>
                  <a:path w="96" h="88">
                    <a:moveTo>
                      <a:pt x="56" y="16"/>
                    </a:moveTo>
                    <a:lnTo>
                      <a:pt x="64" y="16"/>
                    </a:lnTo>
                    <a:lnTo>
                      <a:pt x="64" y="16"/>
                    </a:lnTo>
                    <a:lnTo>
                      <a:pt x="64" y="8"/>
                    </a:lnTo>
                    <a:lnTo>
                      <a:pt x="64" y="0"/>
                    </a:lnTo>
                    <a:lnTo>
                      <a:pt x="80" y="0"/>
                    </a:lnTo>
                    <a:lnTo>
                      <a:pt x="80" y="8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96" y="8"/>
                    </a:lnTo>
                    <a:lnTo>
                      <a:pt x="96" y="8"/>
                    </a:lnTo>
                    <a:lnTo>
                      <a:pt x="96" y="8"/>
                    </a:lnTo>
                    <a:lnTo>
                      <a:pt x="88" y="24"/>
                    </a:lnTo>
                    <a:lnTo>
                      <a:pt x="80" y="32"/>
                    </a:lnTo>
                    <a:lnTo>
                      <a:pt x="80" y="32"/>
                    </a:lnTo>
                    <a:lnTo>
                      <a:pt x="80" y="40"/>
                    </a:lnTo>
                    <a:lnTo>
                      <a:pt x="80" y="40"/>
                    </a:lnTo>
                    <a:lnTo>
                      <a:pt x="80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56" y="56"/>
                    </a:lnTo>
                    <a:lnTo>
                      <a:pt x="56" y="72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0" y="88"/>
                    </a:lnTo>
                    <a:lnTo>
                      <a:pt x="24" y="88"/>
                    </a:lnTo>
                    <a:lnTo>
                      <a:pt x="16" y="88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72"/>
                    </a:lnTo>
                    <a:lnTo>
                      <a:pt x="16" y="56"/>
                    </a:lnTo>
                    <a:lnTo>
                      <a:pt x="24" y="48"/>
                    </a:lnTo>
                    <a:lnTo>
                      <a:pt x="32" y="48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24"/>
                    </a:lnTo>
                    <a:lnTo>
                      <a:pt x="56" y="24"/>
                    </a:lnTo>
                    <a:lnTo>
                      <a:pt x="56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" name="Freeform 206"/>
              <p:cNvSpPr>
                <a:spLocks noChangeAspect="1"/>
              </p:cNvSpPr>
              <p:nvPr/>
            </p:nvSpPr>
            <p:spPr bwMode="auto">
              <a:xfrm>
                <a:off x="4888" y="2920"/>
                <a:ext cx="72" cy="104"/>
              </a:xfrm>
              <a:custGeom>
                <a:avLst/>
                <a:gdLst/>
                <a:ahLst/>
                <a:cxnLst>
                  <a:cxn ang="0">
                    <a:pos x="16" y="40"/>
                  </a:cxn>
                  <a:cxn ang="0">
                    <a:pos x="16" y="32"/>
                  </a:cxn>
                  <a:cxn ang="0">
                    <a:pos x="8" y="24"/>
                  </a:cxn>
                  <a:cxn ang="0">
                    <a:pos x="0" y="16"/>
                  </a:cxn>
                  <a:cxn ang="0">
                    <a:pos x="0" y="0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6" y="32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4" y="32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32" y="32"/>
                  </a:cxn>
                  <a:cxn ang="0">
                    <a:pos x="32" y="48"/>
                  </a:cxn>
                  <a:cxn ang="0">
                    <a:pos x="56" y="48"/>
                  </a:cxn>
                  <a:cxn ang="0">
                    <a:pos x="64" y="48"/>
                  </a:cxn>
                  <a:cxn ang="0">
                    <a:pos x="72" y="48"/>
                  </a:cxn>
                  <a:cxn ang="0">
                    <a:pos x="64" y="56"/>
                  </a:cxn>
                  <a:cxn ang="0">
                    <a:pos x="64" y="64"/>
                  </a:cxn>
                  <a:cxn ang="0">
                    <a:pos x="64" y="72"/>
                  </a:cxn>
                  <a:cxn ang="0">
                    <a:pos x="64" y="72"/>
                  </a:cxn>
                  <a:cxn ang="0">
                    <a:pos x="56" y="72"/>
                  </a:cxn>
                  <a:cxn ang="0">
                    <a:pos x="56" y="72"/>
                  </a:cxn>
                  <a:cxn ang="0">
                    <a:pos x="48" y="72"/>
                  </a:cxn>
                  <a:cxn ang="0">
                    <a:pos x="48" y="80"/>
                  </a:cxn>
                  <a:cxn ang="0">
                    <a:pos x="48" y="80"/>
                  </a:cxn>
                  <a:cxn ang="0">
                    <a:pos x="48" y="80"/>
                  </a:cxn>
                  <a:cxn ang="0">
                    <a:pos x="48" y="88"/>
                  </a:cxn>
                  <a:cxn ang="0">
                    <a:pos x="40" y="96"/>
                  </a:cxn>
                  <a:cxn ang="0">
                    <a:pos x="32" y="104"/>
                  </a:cxn>
                  <a:cxn ang="0">
                    <a:pos x="24" y="104"/>
                  </a:cxn>
                  <a:cxn ang="0">
                    <a:pos x="24" y="88"/>
                  </a:cxn>
                  <a:cxn ang="0">
                    <a:pos x="24" y="80"/>
                  </a:cxn>
                  <a:cxn ang="0">
                    <a:pos x="8" y="80"/>
                  </a:cxn>
                  <a:cxn ang="0">
                    <a:pos x="16" y="72"/>
                  </a:cxn>
                  <a:cxn ang="0">
                    <a:pos x="24" y="64"/>
                  </a:cxn>
                  <a:cxn ang="0">
                    <a:pos x="24" y="40"/>
                  </a:cxn>
                  <a:cxn ang="0">
                    <a:pos x="16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16" y="40"/>
                  </a:cxn>
                </a:cxnLst>
                <a:rect l="0" t="0" r="r" b="b"/>
                <a:pathLst>
                  <a:path w="72" h="104">
                    <a:moveTo>
                      <a:pt x="16" y="40"/>
                    </a:moveTo>
                    <a:lnTo>
                      <a:pt x="16" y="32"/>
                    </a:lnTo>
                    <a:lnTo>
                      <a:pt x="8" y="24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32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32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32" y="48"/>
                    </a:lnTo>
                    <a:lnTo>
                      <a:pt x="56" y="48"/>
                    </a:lnTo>
                    <a:lnTo>
                      <a:pt x="64" y="48"/>
                    </a:lnTo>
                    <a:lnTo>
                      <a:pt x="72" y="48"/>
                    </a:lnTo>
                    <a:lnTo>
                      <a:pt x="64" y="56"/>
                    </a:lnTo>
                    <a:lnTo>
                      <a:pt x="64" y="64"/>
                    </a:lnTo>
                    <a:lnTo>
                      <a:pt x="64" y="72"/>
                    </a:lnTo>
                    <a:lnTo>
                      <a:pt x="64" y="72"/>
                    </a:lnTo>
                    <a:lnTo>
                      <a:pt x="56" y="72"/>
                    </a:lnTo>
                    <a:lnTo>
                      <a:pt x="56" y="72"/>
                    </a:lnTo>
                    <a:lnTo>
                      <a:pt x="48" y="72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8" y="88"/>
                    </a:lnTo>
                    <a:lnTo>
                      <a:pt x="40" y="96"/>
                    </a:lnTo>
                    <a:lnTo>
                      <a:pt x="32" y="104"/>
                    </a:lnTo>
                    <a:lnTo>
                      <a:pt x="24" y="104"/>
                    </a:lnTo>
                    <a:lnTo>
                      <a:pt x="24" y="88"/>
                    </a:lnTo>
                    <a:lnTo>
                      <a:pt x="24" y="80"/>
                    </a:lnTo>
                    <a:lnTo>
                      <a:pt x="8" y="80"/>
                    </a:lnTo>
                    <a:lnTo>
                      <a:pt x="16" y="72"/>
                    </a:lnTo>
                    <a:lnTo>
                      <a:pt x="24" y="64"/>
                    </a:lnTo>
                    <a:lnTo>
                      <a:pt x="24" y="40"/>
                    </a:lnTo>
                    <a:lnTo>
                      <a:pt x="16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16" y="4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" name="Freeform 207"/>
              <p:cNvSpPr>
                <a:spLocks noChangeAspect="1"/>
              </p:cNvSpPr>
              <p:nvPr/>
            </p:nvSpPr>
            <p:spPr bwMode="auto">
              <a:xfrm>
                <a:off x="3280" y="1128"/>
                <a:ext cx="88" cy="32"/>
              </a:xfrm>
              <a:custGeom>
                <a:avLst/>
                <a:gdLst/>
                <a:ahLst/>
                <a:cxnLst>
                  <a:cxn ang="0">
                    <a:pos x="72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48" y="32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32" y="24"/>
                  </a:cxn>
                  <a:cxn ang="0">
                    <a:pos x="32" y="16"/>
                  </a:cxn>
                  <a:cxn ang="0">
                    <a:pos x="32" y="16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16" y="16"/>
                  </a:cxn>
                  <a:cxn ang="0">
                    <a:pos x="8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0"/>
                  </a:cxn>
                  <a:cxn ang="0">
                    <a:pos x="40" y="0"/>
                  </a:cxn>
                  <a:cxn ang="0">
                    <a:pos x="56" y="8"/>
                  </a:cxn>
                  <a:cxn ang="0">
                    <a:pos x="64" y="8"/>
                  </a:cxn>
                  <a:cxn ang="0">
                    <a:pos x="72" y="0"/>
                  </a:cxn>
                  <a:cxn ang="0">
                    <a:pos x="80" y="0"/>
                  </a:cxn>
                  <a:cxn ang="0">
                    <a:pos x="88" y="8"/>
                  </a:cxn>
                  <a:cxn ang="0">
                    <a:pos x="88" y="8"/>
                  </a:cxn>
                  <a:cxn ang="0">
                    <a:pos x="80" y="16"/>
                  </a:cxn>
                  <a:cxn ang="0">
                    <a:pos x="80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72" y="16"/>
                  </a:cxn>
                  <a:cxn ang="0">
                    <a:pos x="80" y="16"/>
                  </a:cxn>
                  <a:cxn ang="0">
                    <a:pos x="80" y="16"/>
                  </a:cxn>
                  <a:cxn ang="0">
                    <a:pos x="72" y="16"/>
                  </a:cxn>
                </a:cxnLst>
                <a:rect l="0" t="0" r="r" b="b"/>
                <a:pathLst>
                  <a:path w="88" h="32">
                    <a:moveTo>
                      <a:pt x="72" y="16"/>
                    </a:moveTo>
                    <a:lnTo>
                      <a:pt x="64" y="16"/>
                    </a:lnTo>
                    <a:lnTo>
                      <a:pt x="64" y="16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48" y="32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32" y="24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16" y="16"/>
                    </a:lnTo>
                    <a:lnTo>
                      <a:pt x="8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0"/>
                    </a:lnTo>
                    <a:lnTo>
                      <a:pt x="40" y="0"/>
                    </a:lnTo>
                    <a:lnTo>
                      <a:pt x="56" y="8"/>
                    </a:lnTo>
                    <a:lnTo>
                      <a:pt x="64" y="8"/>
                    </a:lnTo>
                    <a:lnTo>
                      <a:pt x="72" y="0"/>
                    </a:lnTo>
                    <a:lnTo>
                      <a:pt x="80" y="0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80" y="16"/>
                    </a:lnTo>
                    <a:lnTo>
                      <a:pt x="80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80" y="16"/>
                    </a:lnTo>
                    <a:lnTo>
                      <a:pt x="80" y="16"/>
                    </a:lnTo>
                    <a:lnTo>
                      <a:pt x="72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" name="Freeform 208"/>
              <p:cNvSpPr>
                <a:spLocks noChangeAspect="1"/>
              </p:cNvSpPr>
              <p:nvPr/>
            </p:nvSpPr>
            <p:spPr bwMode="auto">
              <a:xfrm>
                <a:off x="3408" y="1104"/>
                <a:ext cx="56" cy="32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24" y="32"/>
                  </a:cxn>
                  <a:cxn ang="0">
                    <a:pos x="16" y="32"/>
                  </a:cxn>
                  <a:cxn ang="0">
                    <a:pos x="0" y="3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16" y="24"/>
                  </a:cxn>
                  <a:cxn ang="0">
                    <a:pos x="16" y="16"/>
                  </a:cxn>
                  <a:cxn ang="0">
                    <a:pos x="16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24" y="16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48" y="8"/>
                  </a:cxn>
                  <a:cxn ang="0">
                    <a:pos x="40" y="16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6" y="24"/>
                  </a:cxn>
                  <a:cxn ang="0">
                    <a:pos x="48" y="32"/>
                  </a:cxn>
                  <a:cxn ang="0">
                    <a:pos x="48" y="32"/>
                  </a:cxn>
                  <a:cxn ang="0">
                    <a:pos x="40" y="32"/>
                  </a:cxn>
                  <a:cxn ang="0">
                    <a:pos x="32" y="32"/>
                  </a:cxn>
                </a:cxnLst>
                <a:rect l="0" t="0" r="r" b="b"/>
                <a:pathLst>
                  <a:path w="56" h="32">
                    <a:moveTo>
                      <a:pt x="32" y="32"/>
                    </a:moveTo>
                    <a:lnTo>
                      <a:pt x="24" y="32"/>
                    </a:lnTo>
                    <a:lnTo>
                      <a:pt x="16" y="32"/>
                    </a:lnTo>
                    <a:lnTo>
                      <a:pt x="0" y="3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16" y="24"/>
                    </a:lnTo>
                    <a:lnTo>
                      <a:pt x="16" y="16"/>
                    </a:lnTo>
                    <a:lnTo>
                      <a:pt x="16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24" y="16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48" y="8"/>
                    </a:lnTo>
                    <a:lnTo>
                      <a:pt x="40" y="16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6" y="24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0" y="32"/>
                    </a:lnTo>
                    <a:lnTo>
                      <a:pt x="32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" name="Freeform 209"/>
              <p:cNvSpPr>
                <a:spLocks noChangeAspect="1"/>
              </p:cNvSpPr>
              <p:nvPr/>
            </p:nvSpPr>
            <p:spPr bwMode="auto">
              <a:xfrm>
                <a:off x="3328" y="1416"/>
                <a:ext cx="24" cy="2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16" y="24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0"/>
                  </a:cxn>
                </a:cxnLst>
                <a:rect l="0" t="0" r="r" b="b"/>
                <a:pathLst>
                  <a:path w="24" h="24">
                    <a:moveTo>
                      <a:pt x="8" y="0"/>
                    </a:move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16" y="24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" name="Freeform 210"/>
              <p:cNvSpPr>
                <a:spLocks noChangeAspect="1"/>
              </p:cNvSpPr>
              <p:nvPr/>
            </p:nvSpPr>
            <p:spPr bwMode="auto">
              <a:xfrm>
                <a:off x="3512" y="1112"/>
                <a:ext cx="32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8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32" y="16"/>
                  </a:cxn>
                  <a:cxn ang="0">
                    <a:pos x="32" y="16"/>
                  </a:cxn>
                  <a:cxn ang="0">
                    <a:pos x="16" y="16"/>
                  </a:cxn>
                  <a:cxn ang="0">
                    <a:pos x="0" y="24"/>
                  </a:cxn>
                </a:cxnLst>
                <a:rect l="0" t="0" r="r" b="b"/>
                <a:pathLst>
                  <a:path w="32" h="24">
                    <a:moveTo>
                      <a:pt x="0" y="24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16" y="16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" name="Freeform 211"/>
              <p:cNvSpPr>
                <a:spLocks noChangeAspect="1"/>
              </p:cNvSpPr>
              <p:nvPr/>
            </p:nvSpPr>
            <p:spPr bwMode="auto">
              <a:xfrm>
                <a:off x="3472" y="1128"/>
                <a:ext cx="32" cy="16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16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32" y="8"/>
                  </a:cxn>
                </a:cxnLst>
                <a:rect l="0" t="0" r="r" b="b"/>
                <a:pathLst>
                  <a:path w="32" h="16">
                    <a:moveTo>
                      <a:pt x="32" y="8"/>
                    </a:moveTo>
                    <a:lnTo>
                      <a:pt x="32" y="8"/>
                    </a:lnTo>
                    <a:lnTo>
                      <a:pt x="32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16" y="16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32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" name="Freeform 212"/>
              <p:cNvSpPr>
                <a:spLocks noChangeAspect="1"/>
              </p:cNvSpPr>
              <p:nvPr/>
            </p:nvSpPr>
            <p:spPr bwMode="auto">
              <a:xfrm>
                <a:off x="2952" y="1144"/>
                <a:ext cx="120" cy="40"/>
              </a:xfrm>
              <a:custGeom>
                <a:avLst/>
                <a:gdLst/>
                <a:ahLst/>
                <a:cxnLst>
                  <a:cxn ang="0">
                    <a:pos x="120" y="16"/>
                  </a:cxn>
                  <a:cxn ang="0">
                    <a:pos x="104" y="24"/>
                  </a:cxn>
                  <a:cxn ang="0">
                    <a:pos x="80" y="40"/>
                  </a:cxn>
                  <a:cxn ang="0">
                    <a:pos x="64" y="40"/>
                  </a:cxn>
                  <a:cxn ang="0">
                    <a:pos x="56" y="32"/>
                  </a:cxn>
                  <a:cxn ang="0">
                    <a:pos x="56" y="32"/>
                  </a:cxn>
                  <a:cxn ang="0">
                    <a:pos x="32" y="32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32" y="24"/>
                  </a:cxn>
                  <a:cxn ang="0">
                    <a:pos x="40" y="24"/>
                  </a:cxn>
                  <a:cxn ang="0">
                    <a:pos x="48" y="24"/>
                  </a:cxn>
                  <a:cxn ang="0">
                    <a:pos x="24" y="16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48" y="8"/>
                  </a:cxn>
                  <a:cxn ang="0">
                    <a:pos x="56" y="8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72" y="0"/>
                  </a:cxn>
                  <a:cxn ang="0">
                    <a:pos x="72" y="0"/>
                  </a:cxn>
                  <a:cxn ang="0">
                    <a:pos x="72" y="0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80" y="0"/>
                  </a:cxn>
                  <a:cxn ang="0">
                    <a:pos x="80" y="0"/>
                  </a:cxn>
                  <a:cxn ang="0">
                    <a:pos x="96" y="0"/>
                  </a:cxn>
                  <a:cxn ang="0">
                    <a:pos x="104" y="0"/>
                  </a:cxn>
                  <a:cxn ang="0">
                    <a:pos x="112" y="8"/>
                  </a:cxn>
                  <a:cxn ang="0">
                    <a:pos x="120" y="16"/>
                  </a:cxn>
                </a:cxnLst>
                <a:rect l="0" t="0" r="r" b="b"/>
                <a:pathLst>
                  <a:path w="120" h="40">
                    <a:moveTo>
                      <a:pt x="120" y="16"/>
                    </a:moveTo>
                    <a:lnTo>
                      <a:pt x="104" y="24"/>
                    </a:lnTo>
                    <a:lnTo>
                      <a:pt x="80" y="40"/>
                    </a:lnTo>
                    <a:lnTo>
                      <a:pt x="64" y="40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32" y="32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32" y="24"/>
                    </a:lnTo>
                    <a:lnTo>
                      <a:pt x="40" y="24"/>
                    </a:lnTo>
                    <a:lnTo>
                      <a:pt x="48" y="24"/>
                    </a:lnTo>
                    <a:lnTo>
                      <a:pt x="24" y="16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8" y="8"/>
                    </a:lnTo>
                    <a:lnTo>
                      <a:pt x="56" y="8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96" y="0"/>
                    </a:lnTo>
                    <a:lnTo>
                      <a:pt x="104" y="0"/>
                    </a:lnTo>
                    <a:lnTo>
                      <a:pt x="112" y="8"/>
                    </a:lnTo>
                    <a:lnTo>
                      <a:pt x="120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" name="Freeform 213"/>
              <p:cNvSpPr>
                <a:spLocks noChangeAspect="1"/>
              </p:cNvSpPr>
              <p:nvPr/>
            </p:nvSpPr>
            <p:spPr bwMode="auto">
              <a:xfrm>
                <a:off x="4216" y="2448"/>
                <a:ext cx="72" cy="96"/>
              </a:xfrm>
              <a:custGeom>
                <a:avLst/>
                <a:gdLst/>
                <a:ahLst/>
                <a:cxnLst>
                  <a:cxn ang="0">
                    <a:pos x="24" y="40"/>
                  </a:cxn>
                  <a:cxn ang="0">
                    <a:pos x="16" y="40"/>
                  </a:cxn>
                  <a:cxn ang="0">
                    <a:pos x="16" y="16"/>
                  </a:cxn>
                  <a:cxn ang="0">
                    <a:pos x="24" y="16"/>
                  </a:cxn>
                  <a:cxn ang="0">
                    <a:pos x="32" y="16"/>
                  </a:cxn>
                  <a:cxn ang="0">
                    <a:pos x="40" y="16"/>
                  </a:cxn>
                  <a:cxn ang="0">
                    <a:pos x="56" y="24"/>
                  </a:cxn>
                  <a:cxn ang="0">
                    <a:pos x="64" y="24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2" y="0"/>
                  </a:cxn>
                  <a:cxn ang="0">
                    <a:pos x="72" y="0"/>
                  </a:cxn>
                  <a:cxn ang="0">
                    <a:pos x="64" y="8"/>
                  </a:cxn>
                  <a:cxn ang="0">
                    <a:pos x="56" y="16"/>
                  </a:cxn>
                  <a:cxn ang="0">
                    <a:pos x="56" y="16"/>
                  </a:cxn>
                  <a:cxn ang="0">
                    <a:pos x="24" y="8"/>
                  </a:cxn>
                  <a:cxn ang="0">
                    <a:pos x="16" y="8"/>
                  </a:cxn>
                  <a:cxn ang="0">
                    <a:pos x="8" y="24"/>
                  </a:cxn>
                  <a:cxn ang="0">
                    <a:pos x="8" y="32"/>
                  </a:cxn>
                  <a:cxn ang="0">
                    <a:pos x="0" y="48"/>
                  </a:cxn>
                  <a:cxn ang="0">
                    <a:pos x="0" y="64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8" y="88"/>
                  </a:cxn>
                  <a:cxn ang="0">
                    <a:pos x="8" y="96"/>
                  </a:cxn>
                  <a:cxn ang="0">
                    <a:pos x="16" y="96"/>
                  </a:cxn>
                  <a:cxn ang="0">
                    <a:pos x="16" y="80"/>
                  </a:cxn>
                  <a:cxn ang="0">
                    <a:pos x="16" y="72"/>
                  </a:cxn>
                  <a:cxn ang="0">
                    <a:pos x="16" y="56"/>
                  </a:cxn>
                  <a:cxn ang="0">
                    <a:pos x="24" y="56"/>
                  </a:cxn>
                  <a:cxn ang="0">
                    <a:pos x="24" y="56"/>
                  </a:cxn>
                  <a:cxn ang="0">
                    <a:pos x="24" y="64"/>
                  </a:cxn>
                  <a:cxn ang="0">
                    <a:pos x="24" y="64"/>
                  </a:cxn>
                  <a:cxn ang="0">
                    <a:pos x="32" y="72"/>
                  </a:cxn>
                  <a:cxn ang="0">
                    <a:pos x="32" y="80"/>
                  </a:cxn>
                  <a:cxn ang="0">
                    <a:pos x="32" y="88"/>
                  </a:cxn>
                  <a:cxn ang="0">
                    <a:pos x="32" y="88"/>
                  </a:cxn>
                  <a:cxn ang="0">
                    <a:pos x="32" y="88"/>
                  </a:cxn>
                  <a:cxn ang="0">
                    <a:pos x="32" y="80"/>
                  </a:cxn>
                  <a:cxn ang="0">
                    <a:pos x="48" y="80"/>
                  </a:cxn>
                  <a:cxn ang="0">
                    <a:pos x="40" y="72"/>
                  </a:cxn>
                  <a:cxn ang="0">
                    <a:pos x="40" y="72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32" y="56"/>
                  </a:cxn>
                  <a:cxn ang="0">
                    <a:pos x="32" y="48"/>
                  </a:cxn>
                  <a:cxn ang="0">
                    <a:pos x="32" y="48"/>
                  </a:cxn>
                  <a:cxn ang="0">
                    <a:pos x="40" y="48"/>
                  </a:cxn>
                  <a:cxn ang="0">
                    <a:pos x="48" y="32"/>
                  </a:cxn>
                  <a:cxn ang="0">
                    <a:pos x="56" y="32"/>
                  </a:cxn>
                  <a:cxn ang="0">
                    <a:pos x="56" y="32"/>
                  </a:cxn>
                  <a:cxn ang="0">
                    <a:pos x="56" y="32"/>
                  </a:cxn>
                  <a:cxn ang="0">
                    <a:pos x="48" y="32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32" y="40"/>
                  </a:cxn>
                  <a:cxn ang="0">
                    <a:pos x="24" y="40"/>
                  </a:cxn>
                </a:cxnLst>
                <a:rect l="0" t="0" r="r" b="b"/>
                <a:pathLst>
                  <a:path w="72" h="96">
                    <a:moveTo>
                      <a:pt x="24" y="40"/>
                    </a:moveTo>
                    <a:lnTo>
                      <a:pt x="16" y="40"/>
                    </a:lnTo>
                    <a:lnTo>
                      <a:pt x="16" y="16"/>
                    </a:lnTo>
                    <a:lnTo>
                      <a:pt x="24" y="16"/>
                    </a:lnTo>
                    <a:lnTo>
                      <a:pt x="32" y="16"/>
                    </a:lnTo>
                    <a:lnTo>
                      <a:pt x="40" y="16"/>
                    </a:lnTo>
                    <a:lnTo>
                      <a:pt x="56" y="24"/>
                    </a:lnTo>
                    <a:lnTo>
                      <a:pt x="64" y="24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64" y="8"/>
                    </a:lnTo>
                    <a:lnTo>
                      <a:pt x="56" y="16"/>
                    </a:lnTo>
                    <a:lnTo>
                      <a:pt x="56" y="16"/>
                    </a:lnTo>
                    <a:lnTo>
                      <a:pt x="24" y="8"/>
                    </a:lnTo>
                    <a:lnTo>
                      <a:pt x="16" y="8"/>
                    </a:lnTo>
                    <a:lnTo>
                      <a:pt x="8" y="24"/>
                    </a:lnTo>
                    <a:lnTo>
                      <a:pt x="8" y="32"/>
                    </a:lnTo>
                    <a:lnTo>
                      <a:pt x="0" y="48"/>
                    </a:lnTo>
                    <a:lnTo>
                      <a:pt x="0" y="64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8" y="88"/>
                    </a:lnTo>
                    <a:lnTo>
                      <a:pt x="8" y="96"/>
                    </a:lnTo>
                    <a:lnTo>
                      <a:pt x="16" y="96"/>
                    </a:lnTo>
                    <a:lnTo>
                      <a:pt x="16" y="80"/>
                    </a:lnTo>
                    <a:lnTo>
                      <a:pt x="16" y="72"/>
                    </a:lnTo>
                    <a:lnTo>
                      <a:pt x="16" y="56"/>
                    </a:lnTo>
                    <a:lnTo>
                      <a:pt x="24" y="56"/>
                    </a:lnTo>
                    <a:lnTo>
                      <a:pt x="24" y="56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32" y="72"/>
                    </a:lnTo>
                    <a:lnTo>
                      <a:pt x="32" y="80"/>
                    </a:lnTo>
                    <a:lnTo>
                      <a:pt x="32" y="88"/>
                    </a:lnTo>
                    <a:lnTo>
                      <a:pt x="32" y="88"/>
                    </a:lnTo>
                    <a:lnTo>
                      <a:pt x="32" y="88"/>
                    </a:lnTo>
                    <a:lnTo>
                      <a:pt x="32" y="80"/>
                    </a:lnTo>
                    <a:lnTo>
                      <a:pt x="48" y="80"/>
                    </a:lnTo>
                    <a:lnTo>
                      <a:pt x="40" y="72"/>
                    </a:lnTo>
                    <a:lnTo>
                      <a:pt x="40" y="72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32" y="56"/>
                    </a:lnTo>
                    <a:lnTo>
                      <a:pt x="32" y="48"/>
                    </a:lnTo>
                    <a:lnTo>
                      <a:pt x="32" y="48"/>
                    </a:lnTo>
                    <a:lnTo>
                      <a:pt x="40" y="48"/>
                    </a:lnTo>
                    <a:lnTo>
                      <a:pt x="48" y="32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56" y="32"/>
                    </a:lnTo>
                    <a:lnTo>
                      <a:pt x="48" y="32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32" y="40"/>
                    </a:lnTo>
                    <a:lnTo>
                      <a:pt x="24" y="4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" name="Freeform 214"/>
              <p:cNvSpPr>
                <a:spLocks noChangeAspect="1"/>
              </p:cNvSpPr>
              <p:nvPr/>
            </p:nvSpPr>
            <p:spPr bwMode="auto">
              <a:xfrm>
                <a:off x="4256" y="2352"/>
                <a:ext cx="56" cy="48"/>
              </a:xfrm>
              <a:custGeom>
                <a:avLst/>
                <a:gdLst/>
                <a:ahLst/>
                <a:cxnLst>
                  <a:cxn ang="0">
                    <a:pos x="48" y="32"/>
                  </a:cxn>
                  <a:cxn ang="0">
                    <a:pos x="40" y="32"/>
                  </a:cxn>
                  <a:cxn ang="0">
                    <a:pos x="40" y="40"/>
                  </a:cxn>
                  <a:cxn ang="0">
                    <a:pos x="48" y="48"/>
                  </a:cxn>
                  <a:cxn ang="0">
                    <a:pos x="48" y="48"/>
                  </a:cxn>
                  <a:cxn ang="0">
                    <a:pos x="40" y="48"/>
                  </a:cxn>
                  <a:cxn ang="0">
                    <a:pos x="40" y="48"/>
                  </a:cxn>
                  <a:cxn ang="0">
                    <a:pos x="32" y="48"/>
                  </a:cxn>
                  <a:cxn ang="0">
                    <a:pos x="24" y="48"/>
                  </a:cxn>
                  <a:cxn ang="0">
                    <a:pos x="24" y="32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6" y="32"/>
                  </a:cxn>
                  <a:cxn ang="0">
                    <a:pos x="16" y="32"/>
                  </a:cxn>
                  <a:cxn ang="0">
                    <a:pos x="16" y="24"/>
                  </a:cxn>
                  <a:cxn ang="0">
                    <a:pos x="16" y="32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32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32"/>
                  </a:cxn>
                  <a:cxn ang="0">
                    <a:pos x="0" y="24"/>
                  </a:cxn>
                  <a:cxn ang="0">
                    <a:pos x="8" y="16"/>
                  </a:cxn>
                  <a:cxn ang="0">
                    <a:pos x="16" y="8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40" y="8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56" y="24"/>
                  </a:cxn>
                  <a:cxn ang="0">
                    <a:pos x="56" y="40"/>
                  </a:cxn>
                  <a:cxn ang="0">
                    <a:pos x="48" y="40"/>
                  </a:cxn>
                  <a:cxn ang="0">
                    <a:pos x="48" y="40"/>
                  </a:cxn>
                  <a:cxn ang="0">
                    <a:pos x="48" y="32"/>
                  </a:cxn>
                  <a:cxn ang="0">
                    <a:pos x="48" y="32"/>
                  </a:cxn>
                  <a:cxn ang="0">
                    <a:pos x="48" y="32"/>
                  </a:cxn>
                </a:cxnLst>
                <a:rect l="0" t="0" r="r" b="b"/>
                <a:pathLst>
                  <a:path w="56" h="48">
                    <a:moveTo>
                      <a:pt x="48" y="32"/>
                    </a:moveTo>
                    <a:lnTo>
                      <a:pt x="40" y="32"/>
                    </a:lnTo>
                    <a:lnTo>
                      <a:pt x="40" y="40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32" y="48"/>
                    </a:lnTo>
                    <a:lnTo>
                      <a:pt x="24" y="48"/>
                    </a:lnTo>
                    <a:lnTo>
                      <a:pt x="24" y="32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16" y="24"/>
                    </a:lnTo>
                    <a:lnTo>
                      <a:pt x="16" y="3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3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0" y="24"/>
                    </a:lnTo>
                    <a:lnTo>
                      <a:pt x="8" y="16"/>
                    </a:lnTo>
                    <a:lnTo>
                      <a:pt x="16" y="8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40" y="8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56" y="24"/>
                    </a:lnTo>
                    <a:lnTo>
                      <a:pt x="56" y="40"/>
                    </a:lnTo>
                    <a:lnTo>
                      <a:pt x="48" y="40"/>
                    </a:lnTo>
                    <a:lnTo>
                      <a:pt x="48" y="40"/>
                    </a:lnTo>
                    <a:lnTo>
                      <a:pt x="48" y="32"/>
                    </a:lnTo>
                    <a:lnTo>
                      <a:pt x="48" y="32"/>
                    </a:lnTo>
                    <a:lnTo>
                      <a:pt x="48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" name="Freeform 215"/>
              <p:cNvSpPr>
                <a:spLocks noChangeAspect="1"/>
              </p:cNvSpPr>
              <p:nvPr/>
            </p:nvSpPr>
            <p:spPr bwMode="auto">
              <a:xfrm>
                <a:off x="4224" y="2240"/>
                <a:ext cx="56" cy="72"/>
              </a:xfrm>
              <a:custGeom>
                <a:avLst/>
                <a:gdLst/>
                <a:ahLst/>
                <a:cxnLst>
                  <a:cxn ang="0">
                    <a:pos x="8" y="24"/>
                  </a:cxn>
                  <a:cxn ang="0">
                    <a:pos x="8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24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16"/>
                  </a:cxn>
                  <a:cxn ang="0">
                    <a:pos x="24" y="32"/>
                  </a:cxn>
                  <a:cxn ang="0">
                    <a:pos x="16" y="40"/>
                  </a:cxn>
                  <a:cxn ang="0">
                    <a:pos x="16" y="48"/>
                  </a:cxn>
                  <a:cxn ang="0">
                    <a:pos x="24" y="56"/>
                  </a:cxn>
                  <a:cxn ang="0">
                    <a:pos x="32" y="56"/>
                  </a:cxn>
                  <a:cxn ang="0">
                    <a:pos x="32" y="56"/>
                  </a:cxn>
                  <a:cxn ang="0">
                    <a:pos x="32" y="56"/>
                  </a:cxn>
                  <a:cxn ang="0">
                    <a:pos x="32" y="56"/>
                  </a:cxn>
                  <a:cxn ang="0">
                    <a:pos x="32" y="56"/>
                  </a:cxn>
                  <a:cxn ang="0">
                    <a:pos x="40" y="64"/>
                  </a:cxn>
                  <a:cxn ang="0">
                    <a:pos x="40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64"/>
                  </a:cxn>
                  <a:cxn ang="0">
                    <a:pos x="48" y="72"/>
                  </a:cxn>
                  <a:cxn ang="0">
                    <a:pos x="56" y="72"/>
                  </a:cxn>
                  <a:cxn ang="0">
                    <a:pos x="56" y="72"/>
                  </a:cxn>
                  <a:cxn ang="0">
                    <a:pos x="56" y="72"/>
                  </a:cxn>
                  <a:cxn ang="0">
                    <a:pos x="56" y="72"/>
                  </a:cxn>
                  <a:cxn ang="0">
                    <a:pos x="48" y="72"/>
                  </a:cxn>
                  <a:cxn ang="0">
                    <a:pos x="40" y="64"/>
                  </a:cxn>
                  <a:cxn ang="0">
                    <a:pos x="32" y="64"/>
                  </a:cxn>
                  <a:cxn ang="0">
                    <a:pos x="32" y="64"/>
                  </a:cxn>
                  <a:cxn ang="0">
                    <a:pos x="40" y="72"/>
                  </a:cxn>
                  <a:cxn ang="0">
                    <a:pos x="40" y="72"/>
                  </a:cxn>
                  <a:cxn ang="0">
                    <a:pos x="32" y="72"/>
                  </a:cxn>
                  <a:cxn ang="0">
                    <a:pos x="24" y="56"/>
                  </a:cxn>
                  <a:cxn ang="0">
                    <a:pos x="24" y="64"/>
                  </a:cxn>
                  <a:cxn ang="0">
                    <a:pos x="16" y="64"/>
                  </a:cxn>
                  <a:cxn ang="0">
                    <a:pos x="16" y="56"/>
                  </a:cxn>
                  <a:cxn ang="0">
                    <a:pos x="16" y="56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8" y="48"/>
                  </a:cxn>
                  <a:cxn ang="0">
                    <a:pos x="8" y="48"/>
                  </a:cxn>
                  <a:cxn ang="0">
                    <a:pos x="0" y="48"/>
                  </a:cxn>
                  <a:cxn ang="0">
                    <a:pos x="0" y="4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8" y="24"/>
                  </a:cxn>
                </a:cxnLst>
                <a:rect l="0" t="0" r="r" b="b"/>
                <a:pathLst>
                  <a:path w="56" h="72">
                    <a:moveTo>
                      <a:pt x="8" y="24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24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16"/>
                    </a:lnTo>
                    <a:lnTo>
                      <a:pt x="24" y="32"/>
                    </a:lnTo>
                    <a:lnTo>
                      <a:pt x="16" y="40"/>
                    </a:lnTo>
                    <a:lnTo>
                      <a:pt x="16" y="48"/>
                    </a:lnTo>
                    <a:lnTo>
                      <a:pt x="24" y="56"/>
                    </a:lnTo>
                    <a:lnTo>
                      <a:pt x="32" y="56"/>
                    </a:lnTo>
                    <a:lnTo>
                      <a:pt x="32" y="56"/>
                    </a:lnTo>
                    <a:lnTo>
                      <a:pt x="32" y="56"/>
                    </a:lnTo>
                    <a:lnTo>
                      <a:pt x="32" y="56"/>
                    </a:lnTo>
                    <a:lnTo>
                      <a:pt x="32" y="56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72"/>
                    </a:lnTo>
                    <a:lnTo>
                      <a:pt x="56" y="72"/>
                    </a:lnTo>
                    <a:lnTo>
                      <a:pt x="56" y="72"/>
                    </a:lnTo>
                    <a:lnTo>
                      <a:pt x="56" y="72"/>
                    </a:lnTo>
                    <a:lnTo>
                      <a:pt x="56" y="72"/>
                    </a:lnTo>
                    <a:lnTo>
                      <a:pt x="48" y="72"/>
                    </a:lnTo>
                    <a:lnTo>
                      <a:pt x="40" y="64"/>
                    </a:lnTo>
                    <a:lnTo>
                      <a:pt x="32" y="64"/>
                    </a:lnTo>
                    <a:lnTo>
                      <a:pt x="32" y="64"/>
                    </a:lnTo>
                    <a:lnTo>
                      <a:pt x="40" y="72"/>
                    </a:lnTo>
                    <a:lnTo>
                      <a:pt x="40" y="72"/>
                    </a:lnTo>
                    <a:lnTo>
                      <a:pt x="32" y="72"/>
                    </a:lnTo>
                    <a:lnTo>
                      <a:pt x="24" y="56"/>
                    </a:lnTo>
                    <a:lnTo>
                      <a:pt x="24" y="64"/>
                    </a:lnTo>
                    <a:lnTo>
                      <a:pt x="16" y="64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8" y="48"/>
                    </a:lnTo>
                    <a:lnTo>
                      <a:pt x="8" y="48"/>
                    </a:lnTo>
                    <a:lnTo>
                      <a:pt x="0" y="48"/>
                    </a:lnTo>
                    <a:lnTo>
                      <a:pt x="0" y="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" name="Freeform 216"/>
              <p:cNvSpPr>
                <a:spLocks noChangeAspect="1"/>
              </p:cNvSpPr>
              <p:nvPr/>
            </p:nvSpPr>
            <p:spPr bwMode="auto">
              <a:xfrm>
                <a:off x="4280" y="2320"/>
                <a:ext cx="16" cy="24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8" y="16"/>
                  </a:cxn>
                  <a:cxn ang="0">
                    <a:pos x="8" y="2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8" y="16"/>
                  </a:cxn>
                </a:cxnLst>
                <a:rect l="0" t="0" r="r" b="b"/>
                <a:pathLst>
                  <a:path w="16" h="24">
                    <a:moveTo>
                      <a:pt x="8" y="16"/>
                    </a:moveTo>
                    <a:lnTo>
                      <a:pt x="8" y="16"/>
                    </a:lnTo>
                    <a:lnTo>
                      <a:pt x="8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8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" name="Freeform 217"/>
              <p:cNvSpPr>
                <a:spLocks noChangeAspect="1"/>
              </p:cNvSpPr>
              <p:nvPr/>
            </p:nvSpPr>
            <p:spPr bwMode="auto">
              <a:xfrm>
                <a:off x="4232" y="2152"/>
                <a:ext cx="16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16" y="16"/>
                  </a:cxn>
                  <a:cxn ang="0">
                    <a:pos x="8" y="32"/>
                  </a:cxn>
                  <a:cxn ang="0">
                    <a:pos x="0" y="32"/>
                  </a:cxn>
                </a:cxnLst>
                <a:rect l="0" t="0" r="r" b="b"/>
                <a:pathLst>
                  <a:path w="16" h="32">
                    <a:moveTo>
                      <a:pt x="0" y="32"/>
                    </a:moveTo>
                    <a:lnTo>
                      <a:pt x="0" y="24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16" y="16"/>
                    </a:lnTo>
                    <a:lnTo>
                      <a:pt x="8" y="32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1" name="Freeform 218"/>
              <p:cNvSpPr>
                <a:spLocks noChangeAspect="1"/>
              </p:cNvSpPr>
              <p:nvPr/>
            </p:nvSpPr>
            <p:spPr bwMode="auto">
              <a:xfrm>
                <a:off x="4088" y="2216"/>
                <a:ext cx="24" cy="2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8"/>
                  </a:cxn>
                  <a:cxn ang="0">
                    <a:pos x="8" y="24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</a:cxnLst>
                <a:rect l="0" t="0" r="r" b="b"/>
                <a:pathLst>
                  <a:path w="24" h="24">
                    <a:moveTo>
                      <a:pt x="0" y="8"/>
                    </a:moveTo>
                    <a:lnTo>
                      <a:pt x="16" y="0"/>
                    </a:lnTo>
                    <a:lnTo>
                      <a:pt x="24" y="0"/>
                    </a:lnTo>
                    <a:lnTo>
                      <a:pt x="24" y="8"/>
                    </a:lnTo>
                    <a:lnTo>
                      <a:pt x="8" y="24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2" name="Freeform 219"/>
              <p:cNvSpPr>
                <a:spLocks noChangeAspect="1"/>
              </p:cNvSpPr>
              <p:nvPr/>
            </p:nvSpPr>
            <p:spPr bwMode="auto">
              <a:xfrm>
                <a:off x="4352" y="2032"/>
                <a:ext cx="24" cy="40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8" y="16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24" y="16"/>
                  </a:cxn>
                  <a:cxn ang="0">
                    <a:pos x="16" y="40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8" y="24"/>
                  </a:cxn>
                  <a:cxn ang="0">
                    <a:pos x="8" y="16"/>
                  </a:cxn>
                </a:cxnLst>
                <a:rect l="0" t="0" r="r" b="b"/>
                <a:pathLst>
                  <a:path w="24" h="40">
                    <a:moveTo>
                      <a:pt x="8" y="16"/>
                    </a:moveTo>
                    <a:lnTo>
                      <a:pt x="8" y="16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16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8" y="24"/>
                    </a:lnTo>
                    <a:lnTo>
                      <a:pt x="8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3" name="Freeform 220"/>
              <p:cNvSpPr>
                <a:spLocks noChangeAspect="1"/>
              </p:cNvSpPr>
              <p:nvPr/>
            </p:nvSpPr>
            <p:spPr bwMode="auto">
              <a:xfrm>
                <a:off x="4384" y="2024"/>
                <a:ext cx="24" cy="24"/>
              </a:xfrm>
              <a:custGeom>
                <a:avLst/>
                <a:gdLst/>
                <a:ahLst/>
                <a:cxnLst>
                  <a:cxn ang="0">
                    <a:pos x="16" y="16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8" y="16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16"/>
                  </a:cxn>
                  <a:cxn ang="0">
                    <a:pos x="16" y="16"/>
                  </a:cxn>
                </a:cxnLst>
                <a:rect l="0" t="0" r="r" b="b"/>
                <a:pathLst>
                  <a:path w="24" h="24">
                    <a:moveTo>
                      <a:pt x="16" y="16"/>
                    </a:moveTo>
                    <a:lnTo>
                      <a:pt x="16" y="8"/>
                    </a:lnTo>
                    <a:lnTo>
                      <a:pt x="16" y="8"/>
                    </a:lnTo>
                    <a:lnTo>
                      <a:pt x="8" y="16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4" y="16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4" name="Freeform 221"/>
              <p:cNvSpPr>
                <a:spLocks noChangeAspect="1"/>
              </p:cNvSpPr>
              <p:nvPr/>
            </p:nvSpPr>
            <p:spPr bwMode="auto">
              <a:xfrm>
                <a:off x="4480" y="1864"/>
                <a:ext cx="64" cy="56"/>
              </a:xfrm>
              <a:custGeom>
                <a:avLst/>
                <a:gdLst/>
                <a:ahLst/>
                <a:cxnLst>
                  <a:cxn ang="0">
                    <a:pos x="8" y="32"/>
                  </a:cxn>
                  <a:cxn ang="0">
                    <a:pos x="16" y="32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32" y="8"/>
                  </a:cxn>
                  <a:cxn ang="0">
                    <a:pos x="48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16"/>
                  </a:cxn>
                  <a:cxn ang="0">
                    <a:pos x="64" y="24"/>
                  </a:cxn>
                  <a:cxn ang="0">
                    <a:pos x="64" y="24"/>
                  </a:cxn>
                  <a:cxn ang="0">
                    <a:pos x="64" y="32"/>
                  </a:cxn>
                  <a:cxn ang="0">
                    <a:pos x="48" y="32"/>
                  </a:cxn>
                  <a:cxn ang="0">
                    <a:pos x="40" y="48"/>
                  </a:cxn>
                  <a:cxn ang="0">
                    <a:pos x="40" y="48"/>
                  </a:cxn>
                  <a:cxn ang="0">
                    <a:pos x="32" y="40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16" y="40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8" y="48"/>
                  </a:cxn>
                  <a:cxn ang="0">
                    <a:pos x="8" y="56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48"/>
                  </a:cxn>
                  <a:cxn ang="0">
                    <a:pos x="0" y="4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8" y="32"/>
                  </a:cxn>
                  <a:cxn ang="0">
                    <a:pos x="8" y="32"/>
                  </a:cxn>
                </a:cxnLst>
                <a:rect l="0" t="0" r="r" b="b"/>
                <a:pathLst>
                  <a:path w="64" h="56">
                    <a:moveTo>
                      <a:pt x="8" y="32"/>
                    </a:moveTo>
                    <a:lnTo>
                      <a:pt x="16" y="32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2" y="8"/>
                    </a:lnTo>
                    <a:lnTo>
                      <a:pt x="48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64" y="32"/>
                    </a:lnTo>
                    <a:lnTo>
                      <a:pt x="48" y="32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32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16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8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48"/>
                    </a:lnTo>
                    <a:lnTo>
                      <a:pt x="0" y="4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32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5" name="Freeform 222"/>
              <p:cNvSpPr>
                <a:spLocks noChangeAspect="1"/>
              </p:cNvSpPr>
              <p:nvPr/>
            </p:nvSpPr>
            <p:spPr bwMode="auto">
              <a:xfrm>
                <a:off x="4576" y="1856"/>
                <a:ext cx="16" cy="16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8" y="8"/>
                  </a:cxn>
                </a:cxnLst>
                <a:rect l="0" t="0" r="r" b="b"/>
                <a:pathLst>
                  <a:path w="16" h="16">
                    <a:moveTo>
                      <a:pt x="8" y="8"/>
                    </a:moveTo>
                    <a:lnTo>
                      <a:pt x="0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6" name="Freeform 223"/>
              <p:cNvSpPr>
                <a:spLocks noChangeAspect="1"/>
              </p:cNvSpPr>
              <p:nvPr/>
            </p:nvSpPr>
            <p:spPr bwMode="auto">
              <a:xfrm>
                <a:off x="4496" y="1712"/>
                <a:ext cx="40" cy="136"/>
              </a:xfrm>
              <a:custGeom>
                <a:avLst/>
                <a:gdLst/>
                <a:ahLst/>
                <a:cxnLst>
                  <a:cxn ang="0">
                    <a:pos x="24" y="80"/>
                  </a:cxn>
                  <a:cxn ang="0">
                    <a:pos x="16" y="96"/>
                  </a:cxn>
                  <a:cxn ang="0">
                    <a:pos x="16" y="120"/>
                  </a:cxn>
                  <a:cxn ang="0">
                    <a:pos x="32" y="128"/>
                  </a:cxn>
                  <a:cxn ang="0">
                    <a:pos x="32" y="128"/>
                  </a:cxn>
                  <a:cxn ang="0">
                    <a:pos x="32" y="136"/>
                  </a:cxn>
                  <a:cxn ang="0">
                    <a:pos x="24" y="136"/>
                  </a:cxn>
                  <a:cxn ang="0">
                    <a:pos x="24" y="128"/>
                  </a:cxn>
                  <a:cxn ang="0">
                    <a:pos x="24" y="128"/>
                  </a:cxn>
                  <a:cxn ang="0">
                    <a:pos x="16" y="128"/>
                  </a:cxn>
                  <a:cxn ang="0">
                    <a:pos x="16" y="128"/>
                  </a:cxn>
                  <a:cxn ang="0">
                    <a:pos x="8" y="136"/>
                  </a:cxn>
                  <a:cxn ang="0">
                    <a:pos x="8" y="136"/>
                  </a:cxn>
                  <a:cxn ang="0">
                    <a:pos x="8" y="128"/>
                  </a:cxn>
                  <a:cxn ang="0">
                    <a:pos x="8" y="128"/>
                  </a:cxn>
                  <a:cxn ang="0">
                    <a:pos x="8" y="112"/>
                  </a:cxn>
                  <a:cxn ang="0">
                    <a:pos x="8" y="96"/>
                  </a:cxn>
                  <a:cxn ang="0">
                    <a:pos x="8" y="88"/>
                  </a:cxn>
                  <a:cxn ang="0">
                    <a:pos x="8" y="80"/>
                  </a:cxn>
                  <a:cxn ang="0">
                    <a:pos x="8" y="56"/>
                  </a:cxn>
                  <a:cxn ang="0">
                    <a:pos x="8" y="56"/>
                  </a:cxn>
                  <a:cxn ang="0">
                    <a:pos x="0" y="48"/>
                  </a:cxn>
                  <a:cxn ang="0">
                    <a:pos x="0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6" y="8"/>
                  </a:cxn>
                  <a:cxn ang="0">
                    <a:pos x="24" y="16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24" y="32"/>
                  </a:cxn>
                  <a:cxn ang="0">
                    <a:pos x="24" y="40"/>
                  </a:cxn>
                  <a:cxn ang="0">
                    <a:pos x="24" y="48"/>
                  </a:cxn>
                  <a:cxn ang="0">
                    <a:pos x="24" y="48"/>
                  </a:cxn>
                  <a:cxn ang="0">
                    <a:pos x="24" y="56"/>
                  </a:cxn>
                  <a:cxn ang="0">
                    <a:pos x="32" y="64"/>
                  </a:cxn>
                  <a:cxn ang="0">
                    <a:pos x="32" y="80"/>
                  </a:cxn>
                  <a:cxn ang="0">
                    <a:pos x="40" y="88"/>
                  </a:cxn>
                  <a:cxn ang="0">
                    <a:pos x="40" y="88"/>
                  </a:cxn>
                  <a:cxn ang="0">
                    <a:pos x="32" y="80"/>
                  </a:cxn>
                  <a:cxn ang="0">
                    <a:pos x="24" y="80"/>
                  </a:cxn>
                </a:cxnLst>
                <a:rect l="0" t="0" r="r" b="b"/>
                <a:pathLst>
                  <a:path w="40" h="136">
                    <a:moveTo>
                      <a:pt x="24" y="80"/>
                    </a:moveTo>
                    <a:lnTo>
                      <a:pt x="16" y="96"/>
                    </a:lnTo>
                    <a:lnTo>
                      <a:pt x="16" y="120"/>
                    </a:lnTo>
                    <a:lnTo>
                      <a:pt x="32" y="128"/>
                    </a:lnTo>
                    <a:lnTo>
                      <a:pt x="32" y="128"/>
                    </a:lnTo>
                    <a:lnTo>
                      <a:pt x="32" y="136"/>
                    </a:lnTo>
                    <a:lnTo>
                      <a:pt x="24" y="136"/>
                    </a:lnTo>
                    <a:lnTo>
                      <a:pt x="24" y="128"/>
                    </a:lnTo>
                    <a:lnTo>
                      <a:pt x="24" y="128"/>
                    </a:lnTo>
                    <a:lnTo>
                      <a:pt x="16" y="128"/>
                    </a:lnTo>
                    <a:lnTo>
                      <a:pt x="16" y="128"/>
                    </a:lnTo>
                    <a:lnTo>
                      <a:pt x="8" y="136"/>
                    </a:lnTo>
                    <a:lnTo>
                      <a:pt x="8" y="136"/>
                    </a:lnTo>
                    <a:lnTo>
                      <a:pt x="8" y="128"/>
                    </a:lnTo>
                    <a:lnTo>
                      <a:pt x="8" y="128"/>
                    </a:lnTo>
                    <a:lnTo>
                      <a:pt x="8" y="112"/>
                    </a:lnTo>
                    <a:lnTo>
                      <a:pt x="8" y="96"/>
                    </a:lnTo>
                    <a:lnTo>
                      <a:pt x="8" y="88"/>
                    </a:lnTo>
                    <a:lnTo>
                      <a:pt x="8" y="80"/>
                    </a:lnTo>
                    <a:lnTo>
                      <a:pt x="8" y="56"/>
                    </a:lnTo>
                    <a:lnTo>
                      <a:pt x="8" y="56"/>
                    </a:lnTo>
                    <a:lnTo>
                      <a:pt x="0" y="48"/>
                    </a:lnTo>
                    <a:lnTo>
                      <a:pt x="0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8"/>
                    </a:lnTo>
                    <a:lnTo>
                      <a:pt x="24" y="16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32"/>
                    </a:lnTo>
                    <a:lnTo>
                      <a:pt x="24" y="40"/>
                    </a:lnTo>
                    <a:lnTo>
                      <a:pt x="24" y="48"/>
                    </a:lnTo>
                    <a:lnTo>
                      <a:pt x="24" y="48"/>
                    </a:lnTo>
                    <a:lnTo>
                      <a:pt x="24" y="56"/>
                    </a:lnTo>
                    <a:lnTo>
                      <a:pt x="32" y="64"/>
                    </a:lnTo>
                    <a:lnTo>
                      <a:pt x="32" y="80"/>
                    </a:lnTo>
                    <a:lnTo>
                      <a:pt x="40" y="88"/>
                    </a:lnTo>
                    <a:lnTo>
                      <a:pt x="40" y="88"/>
                    </a:lnTo>
                    <a:lnTo>
                      <a:pt x="32" y="80"/>
                    </a:lnTo>
                    <a:lnTo>
                      <a:pt x="24" y="8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7" name="Freeform 224"/>
              <p:cNvSpPr>
                <a:spLocks noChangeAspect="1"/>
              </p:cNvSpPr>
              <p:nvPr/>
            </p:nvSpPr>
            <p:spPr bwMode="auto">
              <a:xfrm>
                <a:off x="3728" y="2352"/>
                <a:ext cx="24" cy="48"/>
              </a:xfrm>
              <a:custGeom>
                <a:avLst/>
                <a:gdLst/>
                <a:ahLst/>
                <a:cxnLst>
                  <a:cxn ang="0">
                    <a:pos x="24" y="32"/>
                  </a:cxn>
                  <a:cxn ang="0">
                    <a:pos x="16" y="48"/>
                  </a:cxn>
                  <a:cxn ang="0">
                    <a:pos x="0" y="48"/>
                  </a:cxn>
                  <a:cxn ang="0">
                    <a:pos x="0" y="32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8"/>
                  </a:cxn>
                  <a:cxn ang="0">
                    <a:pos x="24" y="24"/>
                  </a:cxn>
                  <a:cxn ang="0">
                    <a:pos x="24" y="32"/>
                  </a:cxn>
                </a:cxnLst>
                <a:rect l="0" t="0" r="r" b="b"/>
                <a:pathLst>
                  <a:path w="24" h="48">
                    <a:moveTo>
                      <a:pt x="24" y="32"/>
                    </a:moveTo>
                    <a:lnTo>
                      <a:pt x="16" y="48"/>
                    </a:lnTo>
                    <a:lnTo>
                      <a:pt x="0" y="48"/>
                    </a:lnTo>
                    <a:lnTo>
                      <a:pt x="0" y="32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8"/>
                    </a:lnTo>
                    <a:lnTo>
                      <a:pt x="24" y="24"/>
                    </a:lnTo>
                    <a:lnTo>
                      <a:pt x="24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8" name="Freeform 225"/>
              <p:cNvSpPr>
                <a:spLocks noChangeAspect="1"/>
              </p:cNvSpPr>
              <p:nvPr/>
            </p:nvSpPr>
            <p:spPr bwMode="auto">
              <a:xfrm>
                <a:off x="4048" y="2544"/>
                <a:ext cx="128" cy="40"/>
              </a:xfrm>
              <a:custGeom>
                <a:avLst/>
                <a:gdLst/>
                <a:ahLst/>
                <a:cxnLst>
                  <a:cxn ang="0">
                    <a:pos x="120" y="32"/>
                  </a:cxn>
                  <a:cxn ang="0">
                    <a:pos x="112" y="32"/>
                  </a:cxn>
                  <a:cxn ang="0">
                    <a:pos x="112" y="40"/>
                  </a:cxn>
                  <a:cxn ang="0">
                    <a:pos x="112" y="40"/>
                  </a:cxn>
                  <a:cxn ang="0">
                    <a:pos x="104" y="32"/>
                  </a:cxn>
                  <a:cxn ang="0">
                    <a:pos x="80" y="32"/>
                  </a:cxn>
                  <a:cxn ang="0">
                    <a:pos x="64" y="32"/>
                  </a:cxn>
                  <a:cxn ang="0">
                    <a:pos x="64" y="32"/>
                  </a:cxn>
                  <a:cxn ang="0">
                    <a:pos x="56" y="24"/>
                  </a:cxn>
                  <a:cxn ang="0">
                    <a:pos x="40" y="24"/>
                  </a:cxn>
                  <a:cxn ang="0">
                    <a:pos x="32" y="24"/>
                  </a:cxn>
                  <a:cxn ang="0">
                    <a:pos x="24" y="24"/>
                  </a:cxn>
                  <a:cxn ang="0">
                    <a:pos x="24" y="24"/>
                  </a:cxn>
                  <a:cxn ang="0">
                    <a:pos x="16" y="2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48" y="16"/>
                  </a:cxn>
                  <a:cxn ang="0">
                    <a:pos x="56" y="16"/>
                  </a:cxn>
                  <a:cxn ang="0">
                    <a:pos x="64" y="8"/>
                  </a:cxn>
                  <a:cxn ang="0">
                    <a:pos x="80" y="16"/>
                  </a:cxn>
                  <a:cxn ang="0">
                    <a:pos x="88" y="16"/>
                  </a:cxn>
                  <a:cxn ang="0">
                    <a:pos x="96" y="16"/>
                  </a:cxn>
                  <a:cxn ang="0">
                    <a:pos x="104" y="16"/>
                  </a:cxn>
                  <a:cxn ang="0">
                    <a:pos x="104" y="16"/>
                  </a:cxn>
                  <a:cxn ang="0">
                    <a:pos x="96" y="16"/>
                  </a:cxn>
                  <a:cxn ang="0">
                    <a:pos x="88" y="16"/>
                  </a:cxn>
                  <a:cxn ang="0">
                    <a:pos x="88" y="16"/>
                  </a:cxn>
                  <a:cxn ang="0">
                    <a:pos x="96" y="24"/>
                  </a:cxn>
                  <a:cxn ang="0">
                    <a:pos x="104" y="24"/>
                  </a:cxn>
                  <a:cxn ang="0">
                    <a:pos x="112" y="32"/>
                  </a:cxn>
                  <a:cxn ang="0">
                    <a:pos x="112" y="32"/>
                  </a:cxn>
                  <a:cxn ang="0">
                    <a:pos x="120" y="32"/>
                  </a:cxn>
                  <a:cxn ang="0">
                    <a:pos x="120" y="32"/>
                  </a:cxn>
                  <a:cxn ang="0">
                    <a:pos x="120" y="32"/>
                  </a:cxn>
                  <a:cxn ang="0">
                    <a:pos x="128" y="32"/>
                  </a:cxn>
                  <a:cxn ang="0">
                    <a:pos x="120" y="40"/>
                  </a:cxn>
                  <a:cxn ang="0">
                    <a:pos x="120" y="32"/>
                  </a:cxn>
                </a:cxnLst>
                <a:rect l="0" t="0" r="r" b="b"/>
                <a:pathLst>
                  <a:path w="128" h="40">
                    <a:moveTo>
                      <a:pt x="120" y="32"/>
                    </a:moveTo>
                    <a:lnTo>
                      <a:pt x="112" y="32"/>
                    </a:lnTo>
                    <a:lnTo>
                      <a:pt x="112" y="40"/>
                    </a:lnTo>
                    <a:lnTo>
                      <a:pt x="112" y="40"/>
                    </a:lnTo>
                    <a:lnTo>
                      <a:pt x="104" y="32"/>
                    </a:lnTo>
                    <a:lnTo>
                      <a:pt x="80" y="32"/>
                    </a:lnTo>
                    <a:lnTo>
                      <a:pt x="64" y="32"/>
                    </a:lnTo>
                    <a:lnTo>
                      <a:pt x="64" y="32"/>
                    </a:lnTo>
                    <a:lnTo>
                      <a:pt x="56" y="24"/>
                    </a:lnTo>
                    <a:lnTo>
                      <a:pt x="40" y="24"/>
                    </a:lnTo>
                    <a:lnTo>
                      <a:pt x="32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16" y="2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48" y="16"/>
                    </a:lnTo>
                    <a:lnTo>
                      <a:pt x="56" y="16"/>
                    </a:lnTo>
                    <a:lnTo>
                      <a:pt x="64" y="8"/>
                    </a:lnTo>
                    <a:lnTo>
                      <a:pt x="80" y="16"/>
                    </a:lnTo>
                    <a:lnTo>
                      <a:pt x="88" y="16"/>
                    </a:lnTo>
                    <a:lnTo>
                      <a:pt x="96" y="16"/>
                    </a:lnTo>
                    <a:lnTo>
                      <a:pt x="104" y="16"/>
                    </a:lnTo>
                    <a:lnTo>
                      <a:pt x="104" y="16"/>
                    </a:lnTo>
                    <a:lnTo>
                      <a:pt x="96" y="16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96" y="24"/>
                    </a:lnTo>
                    <a:lnTo>
                      <a:pt x="104" y="24"/>
                    </a:lnTo>
                    <a:lnTo>
                      <a:pt x="112" y="32"/>
                    </a:lnTo>
                    <a:lnTo>
                      <a:pt x="112" y="32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0" y="32"/>
                    </a:lnTo>
                    <a:lnTo>
                      <a:pt x="128" y="32"/>
                    </a:lnTo>
                    <a:lnTo>
                      <a:pt x="120" y="40"/>
                    </a:lnTo>
                    <a:lnTo>
                      <a:pt x="120" y="3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9" name="Freeform 226"/>
              <p:cNvSpPr>
                <a:spLocks noChangeAspect="1"/>
              </p:cNvSpPr>
              <p:nvPr/>
            </p:nvSpPr>
            <p:spPr bwMode="auto">
              <a:xfrm>
                <a:off x="4272" y="2576"/>
                <a:ext cx="40" cy="24"/>
              </a:xfrm>
              <a:custGeom>
                <a:avLst/>
                <a:gdLst/>
                <a:ahLst/>
                <a:cxnLst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0" y="24"/>
                  </a:cxn>
                  <a:cxn ang="0">
                    <a:pos x="0" y="16"/>
                  </a:cxn>
                  <a:cxn ang="0">
                    <a:pos x="16" y="8"/>
                  </a:cxn>
                  <a:cxn ang="0">
                    <a:pos x="24" y="0"/>
                  </a:cxn>
                  <a:cxn ang="0">
                    <a:pos x="40" y="0"/>
                  </a:cxn>
                  <a:cxn ang="0">
                    <a:pos x="40" y="16"/>
                  </a:cxn>
                  <a:cxn ang="0">
                    <a:pos x="16" y="16"/>
                  </a:cxn>
                </a:cxnLst>
                <a:rect l="0" t="0" r="r" b="b"/>
                <a:pathLst>
                  <a:path w="40" h="24">
                    <a:moveTo>
                      <a:pt x="16" y="16"/>
                    </a:moveTo>
                    <a:lnTo>
                      <a:pt x="16" y="16"/>
                    </a:lnTo>
                    <a:lnTo>
                      <a:pt x="16" y="16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16" y="8"/>
                    </a:lnTo>
                    <a:lnTo>
                      <a:pt x="24" y="0"/>
                    </a:lnTo>
                    <a:lnTo>
                      <a:pt x="40" y="0"/>
                    </a:lnTo>
                    <a:lnTo>
                      <a:pt x="40" y="16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0" name="Freeform 227"/>
              <p:cNvSpPr>
                <a:spLocks noChangeAspect="1"/>
              </p:cNvSpPr>
              <p:nvPr/>
            </p:nvSpPr>
            <p:spPr bwMode="auto">
              <a:xfrm>
                <a:off x="4584" y="2528"/>
                <a:ext cx="48" cy="24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24" y="8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0" y="0"/>
                  </a:cxn>
                  <a:cxn ang="0">
                    <a:pos x="48" y="0"/>
                  </a:cxn>
                  <a:cxn ang="0">
                    <a:pos x="48" y="8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24" y="24"/>
                  </a:cxn>
                  <a:cxn ang="0">
                    <a:pos x="16" y="24"/>
                  </a:cxn>
                  <a:cxn ang="0">
                    <a:pos x="8" y="24"/>
                  </a:cxn>
                  <a:cxn ang="0">
                    <a:pos x="16" y="24"/>
                  </a:cxn>
                  <a:cxn ang="0">
                    <a:pos x="8" y="16"/>
                  </a:cxn>
                </a:cxnLst>
                <a:rect l="0" t="0" r="r" b="b"/>
                <a:pathLst>
                  <a:path w="48" h="24">
                    <a:moveTo>
                      <a:pt x="8" y="16"/>
                    </a:moveTo>
                    <a:lnTo>
                      <a:pt x="0" y="16"/>
                    </a:lnTo>
                    <a:lnTo>
                      <a:pt x="0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24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0"/>
                    </a:lnTo>
                    <a:lnTo>
                      <a:pt x="48" y="0"/>
                    </a:lnTo>
                    <a:lnTo>
                      <a:pt x="48" y="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24" y="24"/>
                    </a:lnTo>
                    <a:lnTo>
                      <a:pt x="16" y="24"/>
                    </a:lnTo>
                    <a:lnTo>
                      <a:pt x="8" y="24"/>
                    </a:lnTo>
                    <a:lnTo>
                      <a:pt x="16" y="24"/>
                    </a:lnTo>
                    <a:lnTo>
                      <a:pt x="8" y="1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1" name="Freeform 228"/>
              <p:cNvSpPr>
                <a:spLocks noChangeAspect="1"/>
              </p:cNvSpPr>
              <p:nvPr/>
            </p:nvSpPr>
            <p:spPr bwMode="auto">
              <a:xfrm>
                <a:off x="4232" y="2304"/>
                <a:ext cx="16" cy="16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6" y="16"/>
                  </a:cxn>
                  <a:cxn ang="0">
                    <a:pos x="8" y="8"/>
                  </a:cxn>
                </a:cxnLst>
                <a:rect l="0" t="0" r="r" b="b"/>
                <a:pathLst>
                  <a:path w="16" h="16">
                    <a:moveTo>
                      <a:pt x="8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6" y="16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229"/>
              <p:cNvSpPr>
                <a:spLocks noChangeAspect="1"/>
              </p:cNvSpPr>
              <p:nvPr/>
            </p:nvSpPr>
            <p:spPr bwMode="auto">
              <a:xfrm>
                <a:off x="1687" y="1560"/>
                <a:ext cx="24" cy="16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8"/>
                  </a:cxn>
                  <a:cxn ang="0">
                    <a:pos x="8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0"/>
                  </a:cxn>
                  <a:cxn ang="0">
                    <a:pos x="16" y="0"/>
                  </a:cxn>
                </a:cxnLst>
                <a:rect l="0" t="0" r="r" b="b"/>
                <a:pathLst>
                  <a:path w="24" h="16">
                    <a:moveTo>
                      <a:pt x="16" y="0"/>
                    </a:moveTo>
                    <a:lnTo>
                      <a:pt x="24" y="0"/>
                    </a:lnTo>
                    <a:lnTo>
                      <a:pt x="24" y="0"/>
                    </a:lnTo>
                    <a:lnTo>
                      <a:pt x="24" y="8"/>
                    </a:lnTo>
                    <a:lnTo>
                      <a:pt x="8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3" name="Freeform 230"/>
              <p:cNvSpPr>
                <a:spLocks noChangeAspect="1"/>
              </p:cNvSpPr>
              <p:nvPr/>
            </p:nvSpPr>
            <p:spPr bwMode="auto">
              <a:xfrm>
                <a:off x="2103" y="2480"/>
                <a:ext cx="32" cy="16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1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24" y="16"/>
                  </a:cxn>
                  <a:cxn ang="0">
                    <a:pos x="16" y="16"/>
                  </a:cxn>
                  <a:cxn ang="0">
                    <a:pos x="0" y="8"/>
                  </a:cxn>
                  <a:cxn ang="0">
                    <a:pos x="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16" y="0"/>
                  </a:cxn>
                </a:cxnLst>
                <a:rect l="0" t="0" r="r" b="b"/>
                <a:pathLst>
                  <a:path w="32" h="16">
                    <a:moveTo>
                      <a:pt x="16" y="0"/>
                    </a:moveTo>
                    <a:lnTo>
                      <a:pt x="1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24" y="16"/>
                    </a:lnTo>
                    <a:lnTo>
                      <a:pt x="16" y="16"/>
                    </a:lnTo>
                    <a:lnTo>
                      <a:pt x="0" y="8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3" name="Oval 231"/>
            <p:cNvSpPr>
              <a:spLocks noChangeArrowheads="1"/>
            </p:cNvSpPr>
            <p:nvPr/>
          </p:nvSpPr>
          <p:spPr bwMode="auto">
            <a:xfrm>
              <a:off x="1824" y="306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232"/>
            <p:cNvSpPr>
              <a:spLocks noChangeArrowheads="1"/>
            </p:cNvSpPr>
            <p:nvPr/>
          </p:nvSpPr>
          <p:spPr bwMode="auto">
            <a:xfrm>
              <a:off x="1872" y="316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233"/>
            <p:cNvSpPr>
              <a:spLocks noChangeArrowheads="1"/>
            </p:cNvSpPr>
            <p:nvPr/>
          </p:nvSpPr>
          <p:spPr bwMode="auto">
            <a:xfrm>
              <a:off x="4848" y="299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Oval 234"/>
            <p:cNvSpPr>
              <a:spLocks noChangeArrowheads="1"/>
            </p:cNvSpPr>
            <p:nvPr/>
          </p:nvSpPr>
          <p:spPr bwMode="auto">
            <a:xfrm>
              <a:off x="4464" y="210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Oval 235"/>
            <p:cNvSpPr>
              <a:spLocks noChangeArrowheads="1"/>
            </p:cNvSpPr>
            <p:nvPr/>
          </p:nvSpPr>
          <p:spPr bwMode="auto">
            <a:xfrm>
              <a:off x="4368" y="2060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Oval 236"/>
            <p:cNvSpPr>
              <a:spLocks noChangeArrowheads="1"/>
            </p:cNvSpPr>
            <p:nvPr/>
          </p:nvSpPr>
          <p:spPr bwMode="auto">
            <a:xfrm>
              <a:off x="4272" y="215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Oval 237"/>
            <p:cNvSpPr>
              <a:spLocks noChangeArrowheads="1"/>
            </p:cNvSpPr>
            <p:nvPr/>
          </p:nvSpPr>
          <p:spPr bwMode="auto">
            <a:xfrm>
              <a:off x="4032" y="215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38"/>
            <p:cNvSpPr>
              <a:spLocks noChangeArrowheads="1"/>
            </p:cNvSpPr>
            <p:nvPr/>
          </p:nvSpPr>
          <p:spPr bwMode="auto">
            <a:xfrm>
              <a:off x="4320" y="239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39"/>
            <p:cNvSpPr>
              <a:spLocks noChangeArrowheads="1"/>
            </p:cNvSpPr>
            <p:nvPr/>
          </p:nvSpPr>
          <p:spPr bwMode="auto">
            <a:xfrm>
              <a:off x="4224" y="239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Oval 240"/>
            <p:cNvSpPr>
              <a:spLocks noChangeArrowheads="1"/>
            </p:cNvSpPr>
            <p:nvPr/>
          </p:nvSpPr>
          <p:spPr bwMode="auto">
            <a:xfrm>
              <a:off x="4272" y="249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Oval 241"/>
            <p:cNvSpPr>
              <a:spLocks noChangeArrowheads="1"/>
            </p:cNvSpPr>
            <p:nvPr/>
          </p:nvSpPr>
          <p:spPr bwMode="auto">
            <a:xfrm>
              <a:off x="4176" y="2540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242"/>
            <p:cNvSpPr>
              <a:spLocks noChangeArrowheads="1"/>
            </p:cNvSpPr>
            <p:nvPr/>
          </p:nvSpPr>
          <p:spPr bwMode="auto">
            <a:xfrm>
              <a:off x="4128" y="244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Oval 243"/>
            <p:cNvSpPr>
              <a:spLocks noChangeArrowheads="1"/>
            </p:cNvSpPr>
            <p:nvPr/>
          </p:nvSpPr>
          <p:spPr bwMode="auto">
            <a:xfrm>
              <a:off x="4032" y="244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244"/>
            <p:cNvSpPr>
              <a:spLocks noChangeArrowheads="1"/>
            </p:cNvSpPr>
            <p:nvPr/>
          </p:nvSpPr>
          <p:spPr bwMode="auto">
            <a:xfrm>
              <a:off x="4032" y="2540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45"/>
            <p:cNvSpPr>
              <a:spLocks noChangeArrowheads="1"/>
            </p:cNvSpPr>
            <p:nvPr/>
          </p:nvSpPr>
          <p:spPr bwMode="auto">
            <a:xfrm>
              <a:off x="1728" y="282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46"/>
            <p:cNvSpPr>
              <a:spLocks noChangeArrowheads="1"/>
            </p:cNvSpPr>
            <p:nvPr/>
          </p:nvSpPr>
          <p:spPr bwMode="auto">
            <a:xfrm>
              <a:off x="4114" y="235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Oval 247"/>
            <p:cNvSpPr>
              <a:spLocks noChangeArrowheads="1"/>
            </p:cNvSpPr>
            <p:nvPr/>
          </p:nvSpPr>
          <p:spPr bwMode="auto">
            <a:xfrm>
              <a:off x="4128" y="273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Oval 248"/>
            <p:cNvSpPr>
              <a:spLocks noChangeArrowheads="1"/>
            </p:cNvSpPr>
            <p:nvPr/>
          </p:nvSpPr>
          <p:spPr bwMode="auto">
            <a:xfrm>
              <a:off x="4629" y="292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Oval 249"/>
            <p:cNvSpPr>
              <a:spLocks noChangeArrowheads="1"/>
            </p:cNvSpPr>
            <p:nvPr/>
          </p:nvSpPr>
          <p:spPr bwMode="auto">
            <a:xfrm>
              <a:off x="1440" y="263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Oval 250"/>
            <p:cNvSpPr>
              <a:spLocks noChangeArrowheads="1"/>
            </p:cNvSpPr>
            <p:nvPr/>
          </p:nvSpPr>
          <p:spPr bwMode="auto">
            <a:xfrm>
              <a:off x="1152" y="244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Oval 251"/>
            <p:cNvSpPr>
              <a:spLocks noChangeArrowheads="1"/>
            </p:cNvSpPr>
            <p:nvPr/>
          </p:nvSpPr>
          <p:spPr bwMode="auto">
            <a:xfrm>
              <a:off x="3264" y="239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252"/>
            <p:cNvSpPr>
              <a:spLocks noChangeArrowheads="1"/>
            </p:cNvSpPr>
            <p:nvPr/>
          </p:nvSpPr>
          <p:spPr bwMode="auto">
            <a:xfrm>
              <a:off x="3168" y="234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253"/>
            <p:cNvSpPr>
              <a:spLocks noChangeArrowheads="1"/>
            </p:cNvSpPr>
            <p:nvPr/>
          </p:nvSpPr>
          <p:spPr bwMode="auto">
            <a:xfrm>
              <a:off x="3168" y="244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Oval 254"/>
            <p:cNvSpPr>
              <a:spLocks noChangeArrowheads="1"/>
            </p:cNvSpPr>
            <p:nvPr/>
          </p:nvSpPr>
          <p:spPr bwMode="auto">
            <a:xfrm>
              <a:off x="3602" y="232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Oval 255"/>
            <p:cNvSpPr>
              <a:spLocks noChangeArrowheads="1"/>
            </p:cNvSpPr>
            <p:nvPr/>
          </p:nvSpPr>
          <p:spPr bwMode="auto">
            <a:xfrm>
              <a:off x="3574" y="2211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Oval 256"/>
            <p:cNvSpPr>
              <a:spLocks noChangeArrowheads="1"/>
            </p:cNvSpPr>
            <p:nvPr/>
          </p:nvSpPr>
          <p:spPr bwMode="auto">
            <a:xfrm>
              <a:off x="3531" y="2301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Oval 257"/>
            <p:cNvSpPr>
              <a:spLocks noChangeArrowheads="1"/>
            </p:cNvSpPr>
            <p:nvPr/>
          </p:nvSpPr>
          <p:spPr bwMode="auto">
            <a:xfrm>
              <a:off x="3648" y="2273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Oval 258"/>
            <p:cNvSpPr>
              <a:spLocks noChangeArrowheads="1"/>
            </p:cNvSpPr>
            <p:nvPr/>
          </p:nvSpPr>
          <p:spPr bwMode="auto">
            <a:xfrm>
              <a:off x="3600" y="2383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259"/>
            <p:cNvSpPr>
              <a:spLocks noChangeArrowheads="1"/>
            </p:cNvSpPr>
            <p:nvPr/>
          </p:nvSpPr>
          <p:spPr bwMode="auto">
            <a:xfrm>
              <a:off x="3504" y="242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260"/>
            <p:cNvSpPr>
              <a:spLocks noChangeArrowheads="1"/>
            </p:cNvSpPr>
            <p:nvPr/>
          </p:nvSpPr>
          <p:spPr bwMode="auto">
            <a:xfrm>
              <a:off x="3456" y="249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Oval 261"/>
            <p:cNvSpPr>
              <a:spLocks noChangeArrowheads="1"/>
            </p:cNvSpPr>
            <p:nvPr/>
          </p:nvSpPr>
          <p:spPr bwMode="auto">
            <a:xfrm>
              <a:off x="3600" y="249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Oval 262"/>
            <p:cNvSpPr>
              <a:spLocks noChangeArrowheads="1"/>
            </p:cNvSpPr>
            <p:nvPr/>
          </p:nvSpPr>
          <p:spPr bwMode="auto">
            <a:xfrm>
              <a:off x="4368" y="215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Oval 263"/>
            <p:cNvSpPr>
              <a:spLocks noChangeArrowheads="1"/>
            </p:cNvSpPr>
            <p:nvPr/>
          </p:nvSpPr>
          <p:spPr bwMode="auto">
            <a:xfrm>
              <a:off x="4608" y="2300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Oval 264"/>
            <p:cNvSpPr>
              <a:spLocks noChangeArrowheads="1"/>
            </p:cNvSpPr>
            <p:nvPr/>
          </p:nvSpPr>
          <p:spPr bwMode="auto">
            <a:xfrm>
              <a:off x="2640" y="199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Oval 265"/>
            <p:cNvSpPr>
              <a:spLocks noChangeArrowheads="1"/>
            </p:cNvSpPr>
            <p:nvPr/>
          </p:nvSpPr>
          <p:spPr bwMode="auto">
            <a:xfrm>
              <a:off x="2874" y="2279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Oval 266"/>
            <p:cNvSpPr>
              <a:spLocks noChangeArrowheads="1"/>
            </p:cNvSpPr>
            <p:nvPr/>
          </p:nvSpPr>
          <p:spPr bwMode="auto">
            <a:xfrm>
              <a:off x="2832" y="218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Oval 267"/>
            <p:cNvSpPr>
              <a:spLocks noChangeArrowheads="1"/>
            </p:cNvSpPr>
            <p:nvPr/>
          </p:nvSpPr>
          <p:spPr bwMode="auto">
            <a:xfrm>
              <a:off x="3286" y="191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Oval 268"/>
            <p:cNvSpPr>
              <a:spLocks noChangeArrowheads="1"/>
            </p:cNvSpPr>
            <p:nvPr/>
          </p:nvSpPr>
          <p:spPr bwMode="auto">
            <a:xfrm>
              <a:off x="3216" y="215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Oval 269"/>
            <p:cNvSpPr>
              <a:spLocks noChangeArrowheads="1"/>
            </p:cNvSpPr>
            <p:nvPr/>
          </p:nvSpPr>
          <p:spPr bwMode="auto">
            <a:xfrm>
              <a:off x="2626" y="227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Oval 270"/>
            <p:cNvSpPr>
              <a:spLocks noChangeArrowheads="1"/>
            </p:cNvSpPr>
            <p:nvPr/>
          </p:nvSpPr>
          <p:spPr bwMode="auto">
            <a:xfrm>
              <a:off x="2688" y="2176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271"/>
            <p:cNvSpPr>
              <a:spLocks noChangeArrowheads="1"/>
            </p:cNvSpPr>
            <p:nvPr/>
          </p:nvSpPr>
          <p:spPr bwMode="auto">
            <a:xfrm>
              <a:off x="2888" y="3151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272"/>
            <p:cNvSpPr>
              <a:spLocks noChangeArrowheads="1"/>
            </p:cNvSpPr>
            <p:nvPr/>
          </p:nvSpPr>
          <p:spPr bwMode="auto">
            <a:xfrm>
              <a:off x="2956" y="2938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Oval 273"/>
            <p:cNvSpPr>
              <a:spLocks noChangeArrowheads="1"/>
            </p:cNvSpPr>
            <p:nvPr/>
          </p:nvSpPr>
          <p:spPr bwMode="auto">
            <a:xfrm>
              <a:off x="2970" y="281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Oval 274"/>
            <p:cNvSpPr>
              <a:spLocks noChangeArrowheads="1"/>
            </p:cNvSpPr>
            <p:nvPr/>
          </p:nvSpPr>
          <p:spPr bwMode="auto">
            <a:xfrm>
              <a:off x="2736" y="273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Oval 275"/>
            <p:cNvSpPr>
              <a:spLocks noChangeArrowheads="1"/>
            </p:cNvSpPr>
            <p:nvPr/>
          </p:nvSpPr>
          <p:spPr bwMode="auto">
            <a:xfrm>
              <a:off x="2496" y="268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Oval 276"/>
            <p:cNvSpPr>
              <a:spLocks noChangeArrowheads="1"/>
            </p:cNvSpPr>
            <p:nvPr/>
          </p:nvSpPr>
          <p:spPr bwMode="auto">
            <a:xfrm>
              <a:off x="2792" y="2444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Oval 277"/>
            <p:cNvSpPr>
              <a:spLocks noChangeArrowheads="1"/>
            </p:cNvSpPr>
            <p:nvPr/>
          </p:nvSpPr>
          <p:spPr bwMode="auto">
            <a:xfrm>
              <a:off x="2907" y="2340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Oval 278"/>
            <p:cNvSpPr>
              <a:spLocks noChangeArrowheads="1"/>
            </p:cNvSpPr>
            <p:nvPr/>
          </p:nvSpPr>
          <p:spPr bwMode="auto">
            <a:xfrm>
              <a:off x="4471" y="1811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279"/>
            <p:cNvSpPr>
              <a:spLocks noChangeArrowheads="1"/>
            </p:cNvSpPr>
            <p:nvPr/>
          </p:nvSpPr>
          <p:spPr bwMode="auto">
            <a:xfrm>
              <a:off x="3019" y="3275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280"/>
            <p:cNvSpPr>
              <a:spLocks noChangeArrowheads="1"/>
            </p:cNvSpPr>
            <p:nvPr/>
          </p:nvSpPr>
          <p:spPr bwMode="auto">
            <a:xfrm>
              <a:off x="4301" y="2252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Oval 281"/>
            <p:cNvSpPr>
              <a:spLocks noChangeArrowheads="1"/>
            </p:cNvSpPr>
            <p:nvPr/>
          </p:nvSpPr>
          <p:spPr bwMode="auto">
            <a:xfrm>
              <a:off x="4183" y="2259"/>
              <a:ext cx="96" cy="9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44" name="Rectangle 143"/>
          <p:cNvSpPr/>
          <p:nvPr/>
        </p:nvSpPr>
        <p:spPr>
          <a:xfrm>
            <a:off x="6524629" y="1346150"/>
            <a:ext cx="31999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HGDP-CEPH panel</a:t>
            </a:r>
          </a:p>
        </p:txBody>
      </p:sp>
      <p:pic>
        <p:nvPicPr>
          <p:cNvPr id="28683" name="Picture 1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39008" y="3943158"/>
            <a:ext cx="2576088" cy="2571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6" name="TextBox 23"/>
          <p:cNvSpPr txBox="1">
            <a:spLocks noChangeArrowheads="1"/>
          </p:cNvSpPr>
          <p:nvPr/>
        </p:nvSpPr>
        <p:spPr bwMode="auto">
          <a:xfrm>
            <a:off x="8520114" y="6488114"/>
            <a:ext cx="214788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Li et al Science 2008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47568" y="3487474"/>
            <a:ext cx="5020134" cy="3071810"/>
          </a:xfrm>
          <a:prstGeom prst="rect">
            <a:avLst/>
          </a:prstGeom>
          <a:noFill/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8112136" y="6353700"/>
            <a:ext cx="25558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/>
            <a:r>
              <a:rPr lang="en-US" sz="1200" dirty="0"/>
              <a:t>Wang C et al (2012) </a:t>
            </a:r>
            <a:r>
              <a:rPr lang="en-US" sz="1200" dirty="0" err="1"/>
              <a:t>PLoS</a:t>
            </a:r>
            <a:r>
              <a:rPr lang="en-US" sz="1200" dirty="0"/>
              <a:t> Genet</a:t>
            </a:r>
          </a:p>
        </p:txBody>
      </p:sp>
      <p:pic>
        <p:nvPicPr>
          <p:cNvPr id="117762" name="Picture 2" descr="Mapping spatial structure on a globe using HGDP data.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24166" y="1428736"/>
            <a:ext cx="5072098" cy="1844400"/>
          </a:xfrm>
          <a:prstGeom prst="rect">
            <a:avLst/>
          </a:prstGeom>
          <a:noFill/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8096264" y="3058823"/>
            <a:ext cx="25558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/>
            <a:r>
              <a:rPr lang="en-US" sz="1200" dirty="0"/>
              <a:t>Yang et al (2012) Nature Genetics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Interpretation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European genetic substructure</a:t>
            </a:r>
          </a:p>
        </p:txBody>
      </p:sp>
      <p:pic>
        <p:nvPicPr>
          <p:cNvPr id="122882" name="Picture 2" descr="An external file that holds a picture, illustration, etc.&#10;Object name is nihms132060f1.jpg Object name is nihms132060f1.jpg"/>
          <p:cNvPicPr>
            <a:picLocks noChangeAspect="1" noChangeArrowheads="1"/>
          </p:cNvPicPr>
          <p:nvPr/>
        </p:nvPicPr>
        <p:blipFill>
          <a:blip r:embed="rId2" cstate="print"/>
          <a:srcRect b="39637"/>
          <a:stretch>
            <a:fillRect/>
          </a:stretch>
        </p:blipFill>
        <p:spPr bwMode="auto">
          <a:xfrm>
            <a:off x="6238877" y="1457830"/>
            <a:ext cx="3677405" cy="285752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7585105" y="4243912"/>
            <a:ext cx="2853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Novembre</a:t>
            </a:r>
            <a:r>
              <a:rPr lang="en-US" dirty="0"/>
              <a:t> et al 2007 Nature</a:t>
            </a:r>
          </a:p>
        </p:txBody>
      </p:sp>
      <p:pic>
        <p:nvPicPr>
          <p:cNvPr id="122884" name="Picture 4" descr="Full-size image (74 K)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1" y="1529268"/>
            <a:ext cx="4815091" cy="314327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666845" y="4743978"/>
            <a:ext cx="3007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Lao </a:t>
            </a:r>
            <a:r>
              <a:rPr lang="en-US" b="1" dirty="0"/>
              <a:t>et </a:t>
            </a:r>
            <a:r>
              <a:rPr lang="en-US" dirty="0"/>
              <a:t>al 2007 Current Biology</a:t>
            </a:r>
          </a:p>
        </p:txBody>
      </p:sp>
      <p:pic>
        <p:nvPicPr>
          <p:cNvPr id="187396" name="Picture 4" descr="Model-based mapping convergence with random initialization."/>
          <p:cNvPicPr>
            <a:picLocks noChangeAspect="1" noChangeArrowheads="1"/>
          </p:cNvPicPr>
          <p:nvPr/>
        </p:nvPicPr>
        <p:blipFill>
          <a:blip r:embed="rId4" cstate="print"/>
          <a:srcRect l="68182" b="49212"/>
          <a:stretch>
            <a:fillRect/>
          </a:stretch>
        </p:blipFill>
        <p:spPr bwMode="auto">
          <a:xfrm>
            <a:off x="5024430" y="4243913"/>
            <a:ext cx="2357454" cy="2525899"/>
          </a:xfrm>
          <a:prstGeom prst="rect">
            <a:avLst/>
          </a:prstGeom>
          <a:noFill/>
        </p:spPr>
      </p:pic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7608168" y="5229201"/>
            <a:ext cx="27363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/>
            <a:r>
              <a:rPr lang="en-US" dirty="0"/>
              <a:t>Yang et al (2012) Nature Genetics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904384" y="1021745"/>
            <a:ext cx="1491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accent5"/>
                </a:solidFill>
              </a:rPr>
              <a:t>Unsupervised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1775" y="1582495"/>
            <a:ext cx="53240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Requires</a:t>
            </a:r>
            <a:r>
              <a:rPr lang="es-ES" dirty="0"/>
              <a:t> a </a:t>
            </a:r>
            <a:r>
              <a:rPr lang="es-ES" b="1" dirty="0" err="1"/>
              <a:t>explicit</a:t>
            </a:r>
            <a:r>
              <a:rPr lang="es-ES" b="1" dirty="0"/>
              <a:t> </a:t>
            </a:r>
            <a:r>
              <a:rPr lang="es-ES" b="1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explains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rules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data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generated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“</a:t>
            </a:r>
            <a:r>
              <a:rPr lang="es-ES" i="1" dirty="0" err="1"/>
              <a:t>Explicit</a:t>
            </a:r>
            <a:r>
              <a:rPr lang="es-ES" i="1" dirty="0"/>
              <a:t> </a:t>
            </a:r>
            <a:r>
              <a:rPr lang="es-ES" i="1" dirty="0" err="1"/>
              <a:t>model</a:t>
            </a:r>
            <a:r>
              <a:rPr lang="es-ES" dirty="0"/>
              <a:t>” -&gt; </a:t>
            </a:r>
            <a:r>
              <a:rPr lang="es-ES" b="1" dirty="0">
                <a:solidFill>
                  <a:srgbClr val="FF0000"/>
                </a:solidFill>
              </a:rPr>
              <a:t>prior </a:t>
            </a:r>
            <a:r>
              <a:rPr lang="es-ES" b="1" dirty="0" err="1">
                <a:solidFill>
                  <a:srgbClr val="FF0000"/>
                </a:solidFill>
              </a:rPr>
              <a:t>knowledge</a:t>
            </a:r>
            <a:r>
              <a:rPr lang="es-ES" dirty="0"/>
              <a:t> has </a:t>
            </a:r>
            <a:r>
              <a:rPr lang="es-ES" dirty="0" err="1"/>
              <a:t>been</a:t>
            </a:r>
            <a:r>
              <a:rPr lang="es-ES" dirty="0"/>
              <a:t> </a:t>
            </a:r>
            <a:r>
              <a:rPr lang="es-ES" dirty="0" err="1"/>
              <a:t>used</a:t>
            </a:r>
            <a:r>
              <a:rPr lang="es-ES" dirty="0"/>
              <a:t> to define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(</a:t>
            </a:r>
            <a:r>
              <a:rPr lang="es-ES" dirty="0" err="1"/>
              <a:t>Hume</a:t>
            </a:r>
            <a:r>
              <a:rPr lang="es-E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algorithm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implements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explicit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. </a:t>
            </a:r>
            <a:r>
              <a:rPr lang="es-ES" dirty="0" err="1"/>
              <a:t>We</a:t>
            </a:r>
            <a:r>
              <a:rPr lang="es-ES" dirty="0"/>
              <a:t> can do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predictions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971288" y="1532800"/>
            <a:ext cx="5365947" cy="653808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241775" y="3052501"/>
            <a:ext cx="5365947" cy="653808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41" y="2001427"/>
            <a:ext cx="5479047" cy="23158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532585" y="1490372"/>
            <a:ext cx="140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Classification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90064" y="4601274"/>
            <a:ext cx="6414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Prior </a:t>
            </a:r>
            <a:r>
              <a:rPr lang="es-ES" dirty="0" err="1"/>
              <a:t>knowledge</a:t>
            </a:r>
            <a:r>
              <a:rPr lang="es-ES" dirty="0"/>
              <a:t>: “</a:t>
            </a:r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look similar share a </a:t>
            </a: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origin</a:t>
            </a:r>
            <a:r>
              <a:rPr lang="es-ES" dirty="0"/>
              <a:t>”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6915017" y="4611907"/>
            <a:ext cx="829340" cy="2977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936204" y="4572202"/>
            <a:ext cx="390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 things can be clustered together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6FE9E43-3F9D-4335-B1BA-5D6EFA648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165" y="-273054"/>
            <a:ext cx="10515600" cy="1325563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b="1" dirty="0">
                <a:solidFill>
                  <a:schemeClr val="accent4"/>
                </a:solidFill>
              </a:rPr>
              <a:t>unsupervised</a:t>
            </a:r>
            <a:r>
              <a:rPr lang="en-US" dirty="0"/>
              <a:t> modelling</a:t>
            </a:r>
          </a:p>
        </p:txBody>
      </p:sp>
    </p:spTree>
    <p:extLst>
      <p:ext uri="{BB962C8B-B14F-4D97-AF65-F5344CB8AC3E}">
        <p14:creationId xmlns:p14="http://schemas.microsoft.com/office/powerpoint/2010/main" val="7780770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987B69-E590-4ADE-AE87-7662A1140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Takehome</a:t>
            </a:r>
            <a:r>
              <a:rPr lang="ca-ES" dirty="0"/>
              <a:t> </a:t>
            </a:r>
            <a:r>
              <a:rPr lang="ca-ES" dirty="0" err="1"/>
              <a:t>messages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C46594-1227-4EE0-AF5B-B7C88FB25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Ancestry estimation is a subfield of Machine learning</a:t>
            </a:r>
          </a:p>
          <a:p>
            <a:r>
              <a:rPr lang="en-US" dirty="0"/>
              <a:t>Feature extraction: Unsupervised learning methods that compresses information of features. In the case of genetic data, genetic variation. PCA, ADMIXTURE, </a:t>
            </a:r>
            <a:r>
              <a:rPr lang="en-US" dirty="0" err="1"/>
              <a:t>sNMF</a:t>
            </a:r>
            <a:r>
              <a:rPr lang="en-US" dirty="0"/>
              <a:t>…</a:t>
            </a:r>
          </a:p>
          <a:p>
            <a:r>
              <a:rPr lang="en-US" dirty="0"/>
              <a:t>Demographic interpretation can be challenging. BEWARE STORY TELLING!</a:t>
            </a:r>
          </a:p>
          <a:p>
            <a:r>
              <a:rPr lang="en-US" dirty="0"/>
              <a:t>Local ancestry focus on LD. They are supervised or semi-supervised machine learning methods. They usually build ML models at loci and HMM to connect adjacent loci</a:t>
            </a:r>
          </a:p>
          <a:p>
            <a:r>
              <a:rPr lang="en-US" dirty="0"/>
              <a:t>Local ancestry can be used to identify recent admixture events</a:t>
            </a:r>
          </a:p>
          <a:p>
            <a:r>
              <a:rPr lang="ca-ES" dirty="0"/>
              <a:t>REMEMBER: </a:t>
            </a:r>
            <a:r>
              <a:rPr lang="ca-ES" dirty="0" err="1"/>
              <a:t>results</a:t>
            </a:r>
            <a:r>
              <a:rPr lang="ca-ES" dirty="0"/>
              <a:t> </a:t>
            </a:r>
            <a:r>
              <a:rPr lang="ca-ES" dirty="0" err="1"/>
              <a:t>will</a:t>
            </a:r>
            <a:r>
              <a:rPr lang="ca-ES" dirty="0"/>
              <a:t> </a:t>
            </a:r>
            <a:r>
              <a:rPr lang="ca-ES" dirty="0" err="1"/>
              <a:t>depend</a:t>
            </a:r>
            <a:r>
              <a:rPr lang="ca-ES" dirty="0"/>
              <a:t> on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assumptions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algorithms</a:t>
            </a:r>
            <a:r>
              <a:rPr lang="ca-ES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399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086" t="16873" r="7287" b="13953"/>
          <a:stretch/>
        </p:blipFill>
        <p:spPr>
          <a:xfrm>
            <a:off x="1005532" y="1628776"/>
            <a:ext cx="10228521" cy="4594223"/>
          </a:xfrm>
          <a:prstGeom prst="rect">
            <a:avLst/>
          </a:prstGeom>
        </p:spPr>
      </p:pic>
      <p:pic>
        <p:nvPicPr>
          <p:cNvPr id="44035" name="Picture 3" descr="C:\OSCARLAO\x_correcamins8o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87800" y="3989687"/>
            <a:ext cx="4673600" cy="2219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36" name="Rectangle 4"/>
          <p:cNvSpPr>
            <a:spLocks noChangeArrowheads="1"/>
          </p:cNvSpPr>
          <p:nvPr/>
        </p:nvSpPr>
        <p:spPr bwMode="auto">
          <a:xfrm>
            <a:off x="-101600" y="156577"/>
            <a:ext cx="121920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it-IT" sz="8000" dirty="0">
                <a:latin typeface="Monotype Corsiva" pitchFamily="66" charset="0"/>
              </a:rPr>
              <a:t>Thank you very much!</a:t>
            </a:r>
          </a:p>
        </p:txBody>
      </p:sp>
      <p:sp>
        <p:nvSpPr>
          <p:cNvPr id="44037" name="TextBox 4"/>
          <p:cNvSpPr txBox="1">
            <a:spLocks noChangeArrowheads="1"/>
          </p:cNvSpPr>
          <p:nvPr/>
        </p:nvSpPr>
        <p:spPr bwMode="auto">
          <a:xfrm>
            <a:off x="9461594" y="6519446"/>
            <a:ext cx="227491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dirty="0">
                <a:latin typeface="Calibri" pitchFamily="34" charset="0"/>
              </a:rPr>
              <a:t>oscar.lao@ibe.upf-csic.es</a:t>
            </a:r>
          </a:p>
        </p:txBody>
      </p:sp>
    </p:spTree>
    <p:extLst>
      <p:ext uri="{BB962C8B-B14F-4D97-AF65-F5344CB8AC3E}">
        <p14:creationId xmlns:p14="http://schemas.microsoft.com/office/powerpoint/2010/main" val="234865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unsupervised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analyses</a:t>
            </a:r>
          </a:p>
          <a:p>
            <a:r>
              <a:rPr lang="en-US" dirty="0"/>
              <a:t>Gain information about the inner structure of the data</a:t>
            </a:r>
          </a:p>
          <a:p>
            <a:r>
              <a:rPr lang="en-US" dirty="0"/>
              <a:t>Dimensionality reduction</a:t>
            </a:r>
          </a:p>
          <a:p>
            <a:r>
              <a:rPr lang="en-US" dirty="0"/>
              <a:t>Indirectly, to test hypotheses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8954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population substructure is unsupervised modelling</a:t>
            </a:r>
          </a:p>
        </p:txBody>
      </p:sp>
      <p:pic>
        <p:nvPicPr>
          <p:cNvPr id="5" name="Content Placeholder 3" descr="caverna2uu9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6666" r="50867" b="18167"/>
          <a:stretch>
            <a:fillRect/>
          </a:stretch>
        </p:blipFill>
        <p:spPr>
          <a:xfrm>
            <a:off x="1981200" y="3660428"/>
            <a:ext cx="4043362" cy="1928813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981200" y="1445847"/>
            <a:ext cx="8229600" cy="222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</a:rPr>
              <a:t>How much can be detected</a:t>
            </a:r>
            <a:r>
              <a:rPr lang="en-US" sz="3600" dirty="0">
                <a:latin typeface="+mj-lt"/>
                <a:ea typeface="+mj-ea"/>
                <a:cs typeface="+mj-cs"/>
              </a:rPr>
              <a:t> and </a:t>
            </a:r>
            <a:r>
              <a:rPr lang="en-US" sz="36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how much there is</a:t>
            </a:r>
            <a:r>
              <a:rPr lang="en-US" sz="3600" dirty="0">
                <a:latin typeface="+mj-lt"/>
                <a:ea typeface="+mj-ea"/>
                <a:cs typeface="+mj-cs"/>
              </a:rPr>
              <a:t>. The two sides of the same coin </a:t>
            </a:r>
            <a:endParaRPr lang="en-US" sz="3600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7" name="Straight Arrow Connector 6"/>
          <p:cNvCxnSpPr/>
          <p:nvPr/>
        </p:nvCxnSpPr>
        <p:spPr bwMode="auto">
          <a:xfrm rot="16200000" flipV="1">
            <a:off x="2702720" y="4410522"/>
            <a:ext cx="785813" cy="14287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524375" y="4017616"/>
            <a:ext cx="857250" cy="71437"/>
          </a:xfrm>
          <a:prstGeom prst="straightConnector1">
            <a:avLst/>
          </a:prstGeom>
          <a:ln w="381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25"/>
          <p:cNvSpPr txBox="1">
            <a:spLocks noChangeArrowheads="1"/>
          </p:cNvSpPr>
          <p:nvPr/>
        </p:nvSpPr>
        <p:spPr bwMode="auto">
          <a:xfrm>
            <a:off x="2238349" y="3231797"/>
            <a:ext cx="180453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Plato’s cave myth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caverna2uu9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6666" r="27249" b="18167"/>
          <a:stretch>
            <a:fillRect/>
          </a:stretch>
        </p:blipFill>
        <p:spPr>
          <a:xfrm>
            <a:off x="1981200" y="3660428"/>
            <a:ext cx="5987008" cy="1928813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981200" y="1445847"/>
            <a:ext cx="8229600" cy="222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</a:rPr>
              <a:t>How much can be detected</a:t>
            </a:r>
            <a:r>
              <a:rPr lang="en-US" sz="3600" dirty="0">
                <a:latin typeface="+mj-lt"/>
                <a:ea typeface="+mj-ea"/>
                <a:cs typeface="+mj-cs"/>
              </a:rPr>
              <a:t>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and how much there is. The two sides of the same coin 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 rot="16200000" flipV="1">
            <a:off x="2702720" y="4410522"/>
            <a:ext cx="785813" cy="14287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524375" y="4017616"/>
            <a:ext cx="857250" cy="71437"/>
          </a:xfrm>
          <a:prstGeom prst="straightConnector1">
            <a:avLst/>
          </a:prstGeom>
          <a:ln w="381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25"/>
          <p:cNvSpPr txBox="1">
            <a:spLocks noChangeArrowheads="1"/>
          </p:cNvSpPr>
          <p:nvPr/>
        </p:nvSpPr>
        <p:spPr bwMode="auto">
          <a:xfrm>
            <a:off x="2238349" y="3231797"/>
            <a:ext cx="180453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Plato’s cave myth</a:t>
            </a:r>
          </a:p>
        </p:txBody>
      </p:sp>
      <p:cxnSp>
        <p:nvCxnSpPr>
          <p:cNvPr id="8" name="Straight Arrow Connector 5"/>
          <p:cNvCxnSpPr/>
          <p:nvPr/>
        </p:nvCxnSpPr>
        <p:spPr>
          <a:xfrm flipV="1">
            <a:off x="5810250" y="5185171"/>
            <a:ext cx="642938" cy="571500"/>
          </a:xfrm>
          <a:prstGeom prst="straightConnector1">
            <a:avLst/>
          </a:prstGeom>
          <a:ln w="539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6"/>
          <p:cNvCxnSpPr/>
          <p:nvPr/>
        </p:nvCxnSpPr>
        <p:spPr>
          <a:xfrm rot="16200000" flipV="1">
            <a:off x="3595689" y="5328047"/>
            <a:ext cx="428625" cy="428625"/>
          </a:xfrm>
          <a:prstGeom prst="straightConnector1">
            <a:avLst/>
          </a:prstGeom>
          <a:ln w="539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7"/>
          <p:cNvSpPr txBox="1">
            <a:spLocks noChangeArrowheads="1"/>
          </p:cNvSpPr>
          <p:nvPr/>
        </p:nvSpPr>
        <p:spPr bwMode="auto">
          <a:xfrm>
            <a:off x="3347112" y="5720745"/>
            <a:ext cx="357746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CHANGE THE ALGORITHM/HOW DATA ARE DEFINED FOR DETECTING POPULATION SUBSTRUCTURE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ED9D5F0-D6CD-4A42-BBB3-AC0C9055B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Detecting population substructure is unsupervised modelling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Selection</a:t>
            </a:r>
            <a:r>
              <a:rPr lang="es-ES" dirty="0"/>
              <a:t> vs </a:t>
            </a:r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Extraction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4461" y="1442300"/>
            <a:ext cx="11246177" cy="5165889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Feature extraction approach </a:t>
            </a:r>
            <a:r>
              <a:rPr lang="en-US" dirty="0"/>
              <a:t>-&gt; features are projected into a new space with lower dimensionality. </a:t>
            </a:r>
          </a:p>
          <a:p>
            <a:pPr lvl="1"/>
            <a:r>
              <a:rPr lang="en-US" dirty="0"/>
              <a:t>Principle Component Analysis (PCA), </a:t>
            </a:r>
          </a:p>
          <a:p>
            <a:pPr lvl="1"/>
            <a:r>
              <a:rPr lang="en-US" dirty="0"/>
              <a:t>Linear Discriminant Analysis (LDA)</a:t>
            </a:r>
          </a:p>
          <a:p>
            <a:pPr lvl="1"/>
            <a:r>
              <a:rPr lang="en-US" dirty="0"/>
              <a:t>Singular Value Decomposition (SVD)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b="1" dirty="0"/>
              <a:t>Feature Selection approach </a:t>
            </a:r>
            <a:r>
              <a:rPr lang="en-US" dirty="0"/>
              <a:t>-&gt; Identify a small subset of features that minimize redundancy and maximize relevance to the target (i.e., class label). FS ascertains features that are capable of discriminating samples that belong to different classes</a:t>
            </a:r>
          </a:p>
          <a:p>
            <a:pPr lvl="1"/>
            <a:r>
              <a:rPr lang="en-US" dirty="0"/>
              <a:t>Information Gain</a:t>
            </a:r>
          </a:p>
          <a:p>
            <a:pPr lvl="1"/>
            <a:r>
              <a:rPr lang="en-US" dirty="0"/>
              <a:t>Relief</a:t>
            </a:r>
          </a:p>
          <a:p>
            <a:pPr lvl="1"/>
            <a:r>
              <a:rPr lang="en-US" dirty="0"/>
              <a:t>Chi Squares</a:t>
            </a:r>
          </a:p>
          <a:p>
            <a:pPr lvl="1"/>
            <a:r>
              <a:rPr lang="en-US" dirty="0"/>
              <a:t>Fisher Score</a:t>
            </a:r>
          </a:p>
          <a:p>
            <a:pPr lvl="1"/>
            <a:r>
              <a:rPr lang="en-US" dirty="0"/>
              <a:t>Lasso</a:t>
            </a:r>
          </a:p>
          <a:p>
            <a:pPr lvl="1"/>
            <a:r>
              <a:rPr lang="en-US" dirty="0"/>
              <a:t>…	</a:t>
            </a:r>
          </a:p>
        </p:txBody>
      </p:sp>
    </p:spTree>
    <p:extLst>
      <p:ext uri="{BB962C8B-B14F-4D97-AF65-F5344CB8AC3E}">
        <p14:creationId xmlns:p14="http://schemas.microsoft.com/office/powerpoint/2010/main" val="14751952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2442</Words>
  <Application>Microsoft Office PowerPoint</Application>
  <PresentationFormat>Panorámica</PresentationFormat>
  <Paragraphs>626</Paragraphs>
  <Slides>51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8" baseType="lpstr">
      <vt:lpstr>Arial</vt:lpstr>
      <vt:lpstr>Calibri</vt:lpstr>
      <vt:lpstr>Calibri Light</vt:lpstr>
      <vt:lpstr>Cambria Math</vt:lpstr>
      <vt:lpstr>Monotype Corsiva</vt:lpstr>
      <vt:lpstr>Symbol</vt:lpstr>
      <vt:lpstr>Tema de Office</vt:lpstr>
      <vt:lpstr>The genome as a mosaic. Clustering individuals using allele frequency and haplotype-based methods applied to human and microbial datasets. Identifying admixture using patterns of LD – its sources and its timings</vt:lpstr>
      <vt:lpstr>How to learn the “model”</vt:lpstr>
      <vt:lpstr>In unsupervised modelling</vt:lpstr>
      <vt:lpstr>In unsupervised modelling</vt:lpstr>
      <vt:lpstr>In unsupervised modelling</vt:lpstr>
      <vt:lpstr>When to use unsupervised learning?</vt:lpstr>
      <vt:lpstr>Detecting population substructure is unsupervised modelling</vt:lpstr>
      <vt:lpstr>Detecting population substructure is unsupervised modelling</vt:lpstr>
      <vt:lpstr>Feature Selection vs feature Extraction</vt:lpstr>
      <vt:lpstr>Feature Selection vs feature Extraction</vt:lpstr>
      <vt:lpstr>Feature extraction</vt:lpstr>
      <vt:lpstr>Feature extraction</vt:lpstr>
      <vt:lpstr>Feature extraction</vt:lpstr>
      <vt:lpstr>Feature extraction</vt:lpstr>
      <vt:lpstr>Feature Extraction: Not all variables are independent</vt:lpstr>
      <vt:lpstr>Feature extraction: Change how data are defined</vt:lpstr>
      <vt:lpstr>A coordinate analysis approach (classical multidimensional scaling)</vt:lpstr>
      <vt:lpstr>The algorithm Coordinate Analysis (classical multidimensional scaling)</vt:lpstr>
      <vt:lpstr>Interpretation of results</vt:lpstr>
      <vt:lpstr>Interpretation of results</vt:lpstr>
      <vt:lpstr>Interpretation of results</vt:lpstr>
      <vt:lpstr>STRUCTURE/ADMIXTURE principles</vt:lpstr>
      <vt:lpstr>STRUCTURE/ADMIXTURE principles</vt:lpstr>
      <vt:lpstr>STRUCTURE/ADMIXTURE principles</vt:lpstr>
      <vt:lpstr>ADMIXTURE is a particular case of MIXTURE OF PROBABILITY DISTRIBUTIONS!</vt:lpstr>
      <vt:lpstr>Gaussian mixture and EM algorithm</vt:lpstr>
      <vt:lpstr>Gaussian mixture and EM algorithm</vt:lpstr>
      <vt:lpstr>sNMF</vt:lpstr>
      <vt:lpstr>Guess what: different agorithms produce different results...</vt:lpstr>
      <vt:lpstr>Global ancestry algorithms</vt:lpstr>
      <vt:lpstr>How many ancestral populations?</vt:lpstr>
      <vt:lpstr>How many ancestral populations?</vt:lpstr>
      <vt:lpstr>Change how data are defined. Local Ancestry</vt:lpstr>
      <vt:lpstr>Change how data are defined. Local Ancestry</vt:lpstr>
      <vt:lpstr>Change how data are defined. Local Ancestry</vt:lpstr>
      <vt:lpstr>Local Ancestry. Estimated with Machine Learning methods</vt:lpstr>
      <vt:lpstr>Local Ancestry. Estimated with Machine Learning methods</vt:lpstr>
      <vt:lpstr>Local Ancestry. Estimated with Machine Learning methods</vt:lpstr>
      <vt:lpstr>Local Ancestry. Estimated with Machine Learning methods</vt:lpstr>
      <vt:lpstr>Local Ancestry. Estimated with Machine Learning methods</vt:lpstr>
      <vt:lpstr>Change how data are defined. Local Ancestry</vt:lpstr>
      <vt:lpstr>Local ancestry algorithms</vt:lpstr>
      <vt:lpstr>Local ancestry algorithms</vt:lpstr>
      <vt:lpstr>In summary</vt:lpstr>
      <vt:lpstr>Ancestry estimation and demographic parameters?</vt:lpstr>
      <vt:lpstr>Ancestry estimation and demographic parameters?</vt:lpstr>
      <vt:lpstr>Interpretation</vt:lpstr>
      <vt:lpstr>Interpretation</vt:lpstr>
      <vt:lpstr>European genetic substructure</vt:lpstr>
      <vt:lpstr>Takehome messages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genome as a mosaic. Clustering individuals using allele frequency and haplotype-based methods applied to human and microbial datasets. Identifying admixture using patterns of LD – its sources and its timings</dc:title>
  <dc:creator>OSCAR LAO GRUESO</dc:creator>
  <cp:lastModifiedBy>OSCAR LAO GRUESO</cp:lastModifiedBy>
  <cp:revision>43</cp:revision>
  <dcterms:created xsi:type="dcterms:W3CDTF">2025-06-19T16:07:12Z</dcterms:created>
  <dcterms:modified xsi:type="dcterms:W3CDTF">2025-06-26T07:14:45Z</dcterms:modified>
</cp:coreProperties>
</file>

<file path=docProps/thumbnail.jpeg>
</file>